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78" r:id="rId5"/>
    <p:sldId id="273" r:id="rId6"/>
    <p:sldId id="279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802.11-13/1476r0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1422-01-00ac-p802-11ac-press-release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1263-05-0hew-hew-sg-november-2013-meeting-agenda.pp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November 2013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HEW SG November 2013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301875"/>
          <a:ext cx="7535863" cy="2286000"/>
        </p:xfrm>
        <a:graphic>
          <a:graphicData uri="http://schemas.openxmlformats.org/presentationml/2006/ole">
            <p:oleObj spid="_x0000_s1026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2013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HEW SG for the November 2013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Yet another meeting with 40+ submissions: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Evaluation Methodologies, Simulation Scenarios, and Channel Models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MAC/PHY Technologies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PAR </a:t>
            </a:r>
            <a:r>
              <a:rPr lang="en-US" dirty="0" smtClean="0"/>
              <a:t>proposals</a:t>
            </a: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Discussed the WFA feedback on prioritization of the usage cases and approved a liaison letter back to WFA.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hlinkClick r:id="rId3"/>
              </a:rPr>
              <a:t>https://mentor.ieee.org/802.11/dcn/13/11-13-1422-01-00ac-p802-11ac-press-release.doc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/>
              <a:t>Started the discussion on the PAR.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The SG agenda is available at</a:t>
            </a:r>
            <a:r>
              <a:rPr lang="en-US" dirty="0" smtClean="0"/>
              <a:t>: </a:t>
            </a:r>
            <a:r>
              <a:rPr lang="en-US" dirty="0" smtClean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mentor.ieee.org/802.11/dcn/13/11-13-1263-05-0hew-hew-sg-november-2013-meeting-agenda.ppt</a:t>
            </a:r>
            <a:r>
              <a:rPr lang="en-US" dirty="0" smtClean="0"/>
              <a:t> </a:t>
            </a:r>
            <a:endParaRPr lang="en-US" sz="2800" dirty="0" smtClean="0"/>
          </a:p>
          <a:p>
            <a:pPr>
              <a:lnSpc>
                <a:spcPct val="80000"/>
              </a:lnSpc>
              <a:defRPr/>
            </a:pPr>
            <a:endParaRPr lang="en-US" sz="2800" dirty="0" smtClean="0">
              <a:sym typeface="Wingdings" pitchFamily="2" charset="2"/>
            </a:endParaRPr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2013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2013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2013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2800" dirty="0" smtClean="0"/>
              <a:t>Progress the work on the PAR and </a:t>
            </a:r>
            <a:r>
              <a:rPr lang="en-CA" sz="2800" dirty="0" smtClean="0"/>
              <a:t>5C.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3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/>
              <a:t>May 2013</a:t>
            </a:r>
          </a:p>
          <a:p>
            <a:pPr lvl="1"/>
            <a:r>
              <a:rPr lang="en-US" sz="1800" dirty="0" smtClean="0"/>
              <a:t>Initial meeting</a:t>
            </a:r>
          </a:p>
          <a:p>
            <a:r>
              <a:rPr lang="en-US" sz="2000" dirty="0" smtClean="0"/>
              <a:t>July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SG Extension</a:t>
            </a:r>
          </a:p>
          <a:p>
            <a:r>
              <a:rPr lang="en-US" sz="2000" dirty="0" smtClean="0"/>
              <a:t>Sept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r>
              <a:rPr lang="en-US" sz="2000" dirty="0" smtClean="0"/>
              <a:t>Nov 2013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Initial PAR and 5C </a:t>
            </a:r>
          </a:p>
          <a:p>
            <a:pPr lvl="1"/>
            <a:r>
              <a:rPr lang="en-US" sz="1800" dirty="0" smtClean="0"/>
              <a:t>SG Extension</a:t>
            </a:r>
          </a:p>
        </p:txBody>
      </p:sp>
      <p:sp>
        <p:nvSpPr>
          <p:cNvPr id="14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/>
              <a:t>Jan 2014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Final version of PAR and 5C</a:t>
            </a:r>
          </a:p>
          <a:p>
            <a:pPr lvl="1"/>
            <a:r>
              <a:rPr lang="en-US" sz="1800" dirty="0" smtClean="0"/>
              <a:t>WG Approval</a:t>
            </a:r>
          </a:p>
          <a:p>
            <a:r>
              <a:rPr lang="en-US" sz="2000" dirty="0" smtClean="0"/>
              <a:t>March 2014</a:t>
            </a:r>
          </a:p>
          <a:p>
            <a:pPr lvl="1"/>
            <a:r>
              <a:rPr lang="en-US" sz="1800" dirty="0" smtClean="0"/>
              <a:t>Presentations</a:t>
            </a:r>
          </a:p>
          <a:p>
            <a:pPr lvl="1"/>
            <a:r>
              <a:rPr lang="en-US" sz="1800" dirty="0" smtClean="0"/>
              <a:t>EC Approval</a:t>
            </a:r>
          </a:p>
          <a:p>
            <a:r>
              <a:rPr lang="en-US" sz="2400" dirty="0" smtClean="0"/>
              <a:t>May-June 2014</a:t>
            </a:r>
          </a:p>
          <a:p>
            <a:pPr lvl="1"/>
            <a:r>
              <a:rPr lang="en-US" sz="2000" dirty="0" err="1" smtClean="0"/>
              <a:t>Nescom</a:t>
            </a:r>
            <a:r>
              <a:rPr lang="en-US" sz="2000" dirty="0" smtClean="0"/>
              <a:t> approval</a:t>
            </a:r>
          </a:p>
          <a:p>
            <a:r>
              <a:rPr lang="en-US" sz="2400" dirty="0" smtClean="0"/>
              <a:t>July 2014</a:t>
            </a:r>
          </a:p>
          <a:p>
            <a:pPr lvl="1"/>
            <a:r>
              <a:rPr lang="en-US" sz="2000" dirty="0" smtClean="0"/>
              <a:t>TG starts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2013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December 4	10:00 -12:00 ET</a:t>
            </a:r>
          </a:p>
          <a:p>
            <a:r>
              <a:rPr lang="en-US" dirty="0" smtClean="0"/>
              <a:t>December 18	20:00 – 22:00 ET</a:t>
            </a:r>
          </a:p>
          <a:p>
            <a:r>
              <a:rPr lang="en-US" dirty="0" smtClean="0"/>
              <a:t>January 8		10:00 – 12:00 </a:t>
            </a:r>
            <a:r>
              <a:rPr lang="en-US" dirty="0" smtClean="0"/>
              <a:t>ET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1630</TotalTime>
  <Words>278</Words>
  <Application>Microsoft Office PowerPoint</Application>
  <PresentationFormat>On-screen Show (4:3)</PresentationFormat>
  <Paragraphs>81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HEW SG November 2013 Closing Report</vt:lpstr>
      <vt:lpstr>Abstract</vt:lpstr>
      <vt:lpstr>Work Completed </vt:lpstr>
      <vt:lpstr>November 2013 Goals</vt:lpstr>
      <vt:lpstr>Timeline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Aboul-Magd</cp:lastModifiedBy>
  <cp:revision>232</cp:revision>
  <cp:lastPrinted>1998-02-10T13:28:06Z</cp:lastPrinted>
  <dcterms:created xsi:type="dcterms:W3CDTF">2008-11-13T20:03:38Z</dcterms:created>
  <dcterms:modified xsi:type="dcterms:W3CDTF">2013-11-15T00:16:50Z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
ClKE+vHO/U/mou29hu2KJjbhxmA5ItupcNMT5WxyRwq0fKJDbcWiYyTt/8iZm3AOuESsQJz7_x000d_
V3pWxeXK6X4vSpDQAnvber0IcvBEcnjNYBpi09gkS/TmNrztuO14Atmyvc9eA8oMoTO7wkPx_x000d_
SKNjUBUKXds/xZU/qW</vt:lpwstr>
  </property>
  <property fmtid="{D5CDD505-2E9C-101B-9397-08002B2CF9AE}" pid="3" name="_ms_pID_7253431">
    <vt:lpwstr>CFGJ8/9mSM4yAJbe8GQhOk0gw4ZpTxq26UBEdx+yGRpN5f15j49bQb_x000d_
tJtFInl2XK/t6FvYGkchB8hjPflZ380jfEhHIAKm9nvW1Gv7dIup7uGqvs5XUQZu+2RWCKgS_x000d_
zTexH88Tof87YZFCnxRtsnUsMJCpMI/CYLAfFrGZm5vA1k1BTBDFtsWNY1UZA0UlxjHdNP+K_x000d_
5jJjmnESZodqDEVmZB84Z88lkelQ6m9fsHD2</vt:lpwstr>
  </property>
  <property fmtid="{D5CDD505-2E9C-101B-9397-08002B2CF9AE}" pid="4" name="_ms_pID_7253432">
    <vt:lpwstr>uRiwDfhDUO9Fm4yPc8pLwVMwbgCRsw3Ybn4L_x000d_
EqgtdWSX6jaxrwrKOiP3jCoGM0kuXOH37+Xsd8E6pHgctbOdPSHYvwEEpmoxcORO43Us3M+T_x000d_
To6/idjEjKbPvpr6G9XRVeXrDBHN0unY971l8s3f68ja9RHeB+yFEsRcRwzWo5Ars4opwF3W_x000d_
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
4qMn4b0t4uVUREKw4vRPvpRg+U5tq4mBNh2l/rJd7KdhowmaoeOKes6Inek7IaB/5UvdBx9E_x000d_
TuhI5+3bEZfWn8SnZelCEEMfTm3UqBdhq8poAqnRkNVfgHbpcRG4jPmVYiTJ7ijs8VWv0fsw_x000d_
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Y4GX1lJ5D95kK1t8l/5PuCxo48rE75cwgd7OMsXQglvCMqc9HCPEgeZQFhU7B+qd8le50cNv_x000d_
FF1exRv5DLnmhvKwawt/naK6CXVmnaESZvAze9r9E2CxhBHOLY+PNEIPSIjRWPwwoxAT8tk7_x000d_
ueIPlsAIjocG4j9En1QDjjpduJnY13YaCGGiD7TT/ROhA8JcNyWzQzRnm0o6wyTTrVZjuk5m_x000d_
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
+1rB88Z/FcpaVer8pRfbe28lj333t+WQOMBGqxHsx7EShnnLcZtdBF3zIF9p8jQMeeu3WOUw_x000d_
/wpxSfoIg5zkd/12La5BEE1ZQI9K2mAev0pmLaJ6LC1oRzPB8iw6altHdyJ5TtuSotVYeJJu_x000d_
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
Ty/vfnKFXm9nS4bmHB6q9dyn3pZxI/h/owZrKPc9cnhrihqvXdMhOfLadZ5ErWMJ9hI9oUG0_x000d_
hP67NANsXUuI9sr1mvzxar9w/1NrJCAWJWI9GIgxVvsAQia06/lprlrs15RnY42xT4c4lVKA_x000d_
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
GxqTDr9heCE4l9W8qaMwBTBM6h7wiQoraiAIbrkv/mmSGMeF9I/rIHGmV3ss66poSo8+g6Ey_x000d_
iuXPZndUGNYOl8IF0BJBMlDvZKHRQ7zp+T012DgPrlTlkw99Amg+cWcP9qLduQsCiI7GA2C/_x000d_
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
IhiBATFpjcb25RcWctqo0vuh8Kc0Hd/82jCjma3Q0iOx4gHrxQu57c3Vj+iPw9BJXZclqo4b_x000d_
Dx+/IeN8AFfzQbIhbJlGVq13CDkpEbxWVoRvZEkn4G44IvvbvzWqJ1GBlItX7zvV7Z7GmfI6_x000d_
Iu8s3Mr79JD1/BJa3wVbhtLez7GsA+D7KQ6u8KVZAxcfpOtm2LBn5oJEVxUYhxIx88rqCsFI_x000d_
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
lsHf54ZojuAgl/qxeUBbrcUxyY72UNrfDltXzrOES7FkneajPdow3rqURLvRCNWaPXyssWdl_x000d_
/F4f6T0j8TQIE1mQolEhGcoqOLafU26eoRF4TtJ/wvCORA3N8QRgcfq66njeRgJAyKnBmRjV_x000d_
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
fG6KL1Wamnq2qidKap27keAIqZdaOCn5bb2fr0K9CH4Z4SRHAu54t+HQRQzTdmTDayYoCUKG_x000d_
7GPI8v9jXbS/XcDteqcqZABokd803HOuljXB4tYUWesP9fA+jO1BEbCg+b6xelBLcUWh6uFV_x000d_
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
Bv6sJS7NsyckLWXDcPUYVovXDg9k03r6w0mFX+E0pKEV+aJO/geLzqce6mgRJVKMUq7AbZHt_x000d_
3ZeUJxor9I+5vFlkOu+nGZLSP2cINEBlRAGnxKrL+ZRUKW/DW2muLotrUOpTXeVS7Aq393un_x000d_
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
PAiFUX4louTy23OB1MgkwC7UqyueHg==</vt:lpwstr>
  </property>
  <property fmtid="{D5CDD505-2E9C-101B-9397-08002B2CF9AE}" pid="27" name="_ms_pID_72534312_00">
    <vt:lpwstr>_ms_pID_72534312</vt:lpwstr>
  </property>
</Properties>
</file>