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31" r:id="rId2"/>
    <p:sldId id="332" r:id="rId3"/>
    <p:sldId id="404" r:id="rId4"/>
    <p:sldId id="424" r:id="rId5"/>
    <p:sldId id="423" r:id="rId6"/>
    <p:sldId id="418" r:id="rId7"/>
    <p:sldId id="425" r:id="rId8"/>
    <p:sldId id="426" r:id="rId9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0" autoAdjust="0"/>
    <p:restoredTop sz="94660"/>
  </p:normalViewPr>
  <p:slideViewPr>
    <p:cSldViewPr>
      <p:cViewPr varScale="1">
        <p:scale>
          <a:sx n="71" d="100"/>
          <a:sy n="71" d="100"/>
        </p:scale>
        <p:origin x="-1386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Nov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DA46D214-75BD-4AB5-B513-4DDEA98DA4CD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Nov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Nov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/>
            </a:lvl1pPr>
          </a:lstStyle>
          <a:p>
            <a:pPr>
              <a:defRPr/>
            </a:pPr>
            <a:r>
              <a:rPr lang="en-GB" dirty="0" smtClean="0"/>
              <a:t>Nov 2013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802.11-13/1469r1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0123-05-000m-iso-jtc1-sc6-8802-11-2012-comments.xl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16918" cy="276999"/>
          </a:xfrm>
          <a:noFill/>
        </p:spPr>
        <p:txBody>
          <a:bodyPr/>
          <a:lstStyle/>
          <a:p>
            <a:pPr>
              <a:defRPr/>
            </a:pPr>
            <a:r>
              <a:rPr lang="en-GB" dirty="0"/>
              <a:t>Nov 2013</a:t>
            </a:r>
            <a:endParaRPr lang="en-GB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IEEE 802 JTC1 SC closing report (Nov 13)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2013-11-15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081315"/>
              </p:ext>
            </p:extLst>
          </p:nvPr>
        </p:nvGraphicFramePr>
        <p:xfrm>
          <a:off x="663575" y="2860675"/>
          <a:ext cx="8185150" cy="230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Document" r:id="rId4" imgW="8152815" imgH="2296922" progId="Word.Document.8">
                  <p:embed/>
                </p:oleObj>
              </mc:Choice>
              <mc:Fallback>
                <p:oleObj name="Document" r:id="rId4" imgW="8152815" imgH="229692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" y="2860675"/>
                        <a:ext cx="8185150" cy="23018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16918" cy="276999"/>
          </a:xfrm>
          <a:noFill/>
        </p:spPr>
        <p:txBody>
          <a:bodyPr/>
          <a:lstStyle/>
          <a:p>
            <a:pPr>
              <a:defRPr/>
            </a:pPr>
            <a:r>
              <a:rPr lang="en-GB" dirty="0"/>
              <a:t>Nov 2013</a:t>
            </a:r>
            <a:endParaRPr lang="en-GB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827FA444-4315-4B21-90DB-70CB797C55B7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IEEE 802 JTC1 SC</a:t>
            </a:r>
            <a:br>
              <a:rPr lang="en-GB" sz="3200" dirty="0" smtClean="0"/>
            </a:br>
            <a:r>
              <a:rPr lang="en-GB" sz="3200" dirty="0" smtClean="0"/>
              <a:t>for November 2013 in Dallas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IEEE 802 has 10 standards in process of ratification by ISO/IEC under PSDO</a:t>
            </a:r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GB" dirty="0"/>
              <a:t>Nov 2013</a:t>
            </a:r>
            <a:endParaRPr lang="en-GB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65232" y="6475413"/>
            <a:ext cx="466725" cy="182562"/>
          </a:xfrm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33020" y="6475413"/>
            <a:ext cx="530225" cy="182562"/>
          </a:xfrm>
        </p:spPr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3</a:t>
            </a:fld>
            <a:endParaRPr lang="en-GB" smtClean="0"/>
          </a:p>
        </p:txBody>
      </p:sp>
      <p:graphicFrame>
        <p:nvGraphicFramePr>
          <p:cNvPr id="9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1638141"/>
              </p:ext>
            </p:extLst>
          </p:nvPr>
        </p:nvGraphicFramePr>
        <p:xfrm>
          <a:off x="973832" y="1981200"/>
          <a:ext cx="6334472" cy="4287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49896"/>
                <a:gridCol w="2760272"/>
                <a:gridCol w="2424304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 802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day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</a:t>
                      </a:r>
                      <a:r>
                        <a:rPr lang="en-A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month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FDIS ballot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 2012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 2012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21 Oct 2013</a:t>
                      </a:r>
                    </a:p>
                  </a:txBody>
                  <a:tcPr marL="115147" marR="11514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802.1AE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21 Oct 2013</a:t>
                      </a:r>
                    </a:p>
                  </a:txBody>
                  <a:tcPr marL="115147" marR="11514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802.1AB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 May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 18 Dec 2013</a:t>
                      </a:r>
                    </a:p>
                  </a:txBody>
                  <a:tcPr marL="115147" marR="11514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802.1AR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 May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 18 Dec 2013</a:t>
                      </a:r>
                    </a:p>
                  </a:txBody>
                  <a:tcPr marL="115147" marR="11514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 May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 18 Dec 2013</a:t>
                      </a:r>
                    </a:p>
                  </a:txBody>
                  <a:tcPr marL="115147" marR="11514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802.11aa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 28 Jan 2014</a:t>
                      </a:r>
                    </a:p>
                  </a:txBody>
                  <a:tcPr marL="115147" marR="11514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 28 Jan 2014</a:t>
                      </a:r>
                    </a:p>
                  </a:txBody>
                  <a:tcPr marL="115147" marR="11514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802.11ae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 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 28 Jan 2014</a:t>
                      </a:r>
                    </a:p>
                  </a:txBody>
                  <a:tcPr marL="115147" marR="11514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 16 Feb 2014</a:t>
                      </a:r>
                    </a:p>
                  </a:txBody>
                  <a:tcPr marL="115147" marR="115147"/>
                </a:tc>
              </a:tr>
            </a:tbl>
          </a:graphicData>
        </a:graphic>
      </p:graphicFrame>
      <p:sp>
        <p:nvSpPr>
          <p:cNvPr id="3" name="Right Brace 2"/>
          <p:cNvSpPr/>
          <p:nvPr/>
        </p:nvSpPr>
        <p:spPr bwMode="auto">
          <a:xfrm>
            <a:off x="7308304" y="2924944"/>
            <a:ext cx="288032" cy="720080"/>
          </a:xfrm>
          <a:prstGeom prst="rightBrac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7668344" y="2924944"/>
            <a:ext cx="1080120" cy="72008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</a:p>
        </p:txBody>
      </p:sp>
    </p:spTree>
    <p:extLst>
      <p:ext uri="{BB962C8B-B14F-4D97-AF65-F5344CB8AC3E}">
        <p14:creationId xmlns:p14="http://schemas.microsoft.com/office/powerpoint/2010/main" val="144772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reviewed comments on 802.1X and 802.1AE during the ISO FDIS ballot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802.1X passed FDIS ballot</a:t>
            </a:r>
          </a:p>
          <a:p>
            <a:pPr lvl="1"/>
            <a:r>
              <a:rPr lang="en-AU" dirty="0"/>
              <a:t>Passed 16/1/12 (China </a:t>
            </a:r>
            <a:r>
              <a:rPr lang="en-AU" dirty="0" smtClean="0"/>
              <a:t>NB negative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Comments from China </a:t>
            </a:r>
            <a:r>
              <a:rPr lang="en-AU" dirty="0" smtClean="0"/>
              <a:t>NB and Switzerland NB</a:t>
            </a:r>
            <a:endParaRPr lang="en-AU" dirty="0"/>
          </a:p>
          <a:p>
            <a:r>
              <a:rPr lang="en-AU" dirty="0" smtClean="0"/>
              <a:t>802.1AE passed FDIS ballot</a:t>
            </a:r>
          </a:p>
          <a:p>
            <a:pPr lvl="1"/>
            <a:r>
              <a:rPr lang="en-AU" dirty="0"/>
              <a:t>Passed 16/1/13 (China </a:t>
            </a:r>
            <a:r>
              <a:rPr lang="en-AU" dirty="0" smtClean="0"/>
              <a:t>NB negative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Comments </a:t>
            </a:r>
            <a:r>
              <a:rPr lang="en-AU" dirty="0" smtClean="0"/>
              <a:t>from </a:t>
            </a:r>
            <a:r>
              <a:rPr lang="en-AU" dirty="0"/>
              <a:t>China </a:t>
            </a:r>
            <a:r>
              <a:rPr lang="en-AU" dirty="0" smtClean="0"/>
              <a:t>NB and Switzerland NB</a:t>
            </a:r>
            <a:endParaRPr lang="en-AU" dirty="0" smtClean="0"/>
          </a:p>
          <a:p>
            <a:r>
              <a:rPr lang="en-AU" dirty="0" smtClean="0"/>
              <a:t>According </a:t>
            </a:r>
            <a:r>
              <a:rPr lang="en-AU" dirty="0" smtClean="0"/>
              <a:t>to agreement with SC6, IEEE 802 must resolve comments in a timely manner using our normal </a:t>
            </a:r>
            <a:r>
              <a:rPr lang="en-AU" dirty="0" smtClean="0"/>
              <a:t>development or maintenance </a:t>
            </a:r>
            <a:r>
              <a:rPr lang="en-AU" dirty="0" smtClean="0"/>
              <a:t>processes</a:t>
            </a:r>
          </a:p>
          <a:p>
            <a:pPr lvl="1"/>
            <a:r>
              <a:rPr lang="en-AU" dirty="0" smtClean="0"/>
              <a:t>Process </a:t>
            </a:r>
            <a:r>
              <a:rPr lang="en-AU" dirty="0" smtClean="0"/>
              <a:t>to review </a:t>
            </a:r>
            <a:r>
              <a:rPr lang="en-AU" dirty="0"/>
              <a:t>c</a:t>
            </a:r>
            <a:r>
              <a:rPr lang="en-AU" dirty="0" smtClean="0"/>
              <a:t>omments </a:t>
            </a:r>
            <a:r>
              <a:rPr lang="en-AU" dirty="0" smtClean="0"/>
              <a:t>started </a:t>
            </a:r>
            <a:r>
              <a:rPr lang="en-AU" dirty="0" smtClean="0"/>
              <a:t>in SC</a:t>
            </a:r>
          </a:p>
          <a:p>
            <a:pPr lvl="1"/>
            <a:r>
              <a:rPr lang="en-AU" dirty="0" smtClean="0"/>
              <a:t>IEEE 802.1 WG will provide detailed resolutions in January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Nov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269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Most of the SC meeting was focused on preparation for next SC6 meeting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Next SC6 meeting in Ottawa in Feb 2014</a:t>
            </a:r>
          </a:p>
          <a:p>
            <a:r>
              <a:rPr lang="en-AU" dirty="0" smtClean="0"/>
              <a:t>Agenda is currently light but </a:t>
            </a:r>
            <a:r>
              <a:rPr lang="en-AU" dirty="0" smtClean="0"/>
              <a:t>more </a:t>
            </a:r>
            <a:r>
              <a:rPr lang="en-AU" dirty="0" smtClean="0"/>
              <a:t>items </a:t>
            </a:r>
            <a:r>
              <a:rPr lang="en-AU" dirty="0" smtClean="0"/>
              <a:t>expected until </a:t>
            </a:r>
            <a:r>
              <a:rPr lang="en-AU" dirty="0" smtClean="0"/>
              <a:t>3 Jan 2014; currently no discussion scheduled on:</a:t>
            </a:r>
          </a:p>
          <a:p>
            <a:pPr lvl="1"/>
            <a:r>
              <a:rPr lang="en-AU" dirty="0" smtClean="0"/>
              <a:t>Security topics; WAPI, TEPA-AC, TAAA, </a:t>
            </a:r>
            <a:r>
              <a:rPr lang="en-AU" dirty="0" err="1" smtClean="0"/>
              <a:t>TISec</a:t>
            </a:r>
            <a:endParaRPr lang="en-AU" dirty="0"/>
          </a:p>
          <a:p>
            <a:pPr lvl="1"/>
            <a:r>
              <a:rPr lang="en-AU" dirty="0" smtClean="0"/>
              <a:t>Other topics; UHT/EUHT, AP sharing, WLAN </a:t>
            </a:r>
            <a:r>
              <a:rPr lang="en-AU" dirty="0" smtClean="0"/>
              <a:t>optimisation</a:t>
            </a:r>
          </a:p>
          <a:p>
            <a:r>
              <a:rPr lang="en-AU" dirty="0" smtClean="0"/>
              <a:t>IEEE 802 will place several items on agenda</a:t>
            </a:r>
          </a:p>
          <a:p>
            <a:pPr lvl="1"/>
            <a:r>
              <a:rPr lang="en-AU" dirty="0" smtClean="0"/>
              <a:t>Updates of activity in 802.1/3/11 and maybe 802.15</a:t>
            </a:r>
          </a:p>
          <a:p>
            <a:pPr lvl="1"/>
            <a:r>
              <a:rPr lang="en-AU" dirty="0" smtClean="0"/>
              <a:t>Responses to FDIS ballot comments on 802.1X/AE &amp; 802.11</a:t>
            </a:r>
          </a:p>
          <a:p>
            <a:pPr lvl="1"/>
            <a:r>
              <a:rPr lang="en-AU" dirty="0" smtClean="0"/>
              <a:t>Maybe report on outcome of discussions with Swiss NB on TEPA</a:t>
            </a:r>
            <a:endParaRPr lang="en-AU" dirty="0"/>
          </a:p>
          <a:p>
            <a:r>
              <a:rPr lang="en-AU" dirty="0" smtClean="0"/>
              <a:t>Bruce Kraemer was recommended as </a:t>
            </a:r>
            <a:r>
              <a:rPr lang="en-AU" dirty="0" err="1" smtClean="0"/>
              <a:t>HoD</a:t>
            </a:r>
            <a:endParaRPr lang="en-AU" dirty="0" smtClean="0"/>
          </a:p>
          <a:p>
            <a:pPr lvl="1"/>
            <a:r>
              <a:rPr lang="en-AU" dirty="0" smtClean="0"/>
              <a:t>Likely to have four delegates  (Kraemer, Harkins, </a:t>
            </a:r>
            <a:r>
              <a:rPr lang="en-AU" dirty="0" err="1" smtClean="0"/>
              <a:t>Haasz</a:t>
            </a:r>
            <a:r>
              <a:rPr lang="en-AU" dirty="0" smtClean="0"/>
              <a:t>, Carney)</a:t>
            </a:r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Nov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345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JTC1 </a:t>
            </a:r>
            <a:r>
              <a:rPr lang="en-AU" dirty="0" smtClean="0"/>
              <a:t>SC will </a:t>
            </a:r>
            <a:r>
              <a:rPr lang="en-AU" dirty="0" smtClean="0"/>
              <a:t>further prepare for the next SC6 meeting in January in LA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Plans for activities before 3 Jan 14</a:t>
            </a:r>
          </a:p>
          <a:p>
            <a:pPr lvl="1"/>
            <a:r>
              <a:rPr lang="en-AU" dirty="0" smtClean="0"/>
              <a:t>Develop updates of submissions to SC6 at IEEE 802 delegate teleconference in December 2013</a:t>
            </a:r>
          </a:p>
          <a:p>
            <a:pPr lvl="1"/>
            <a:r>
              <a:rPr lang="en-AU" dirty="0" smtClean="0"/>
              <a:t>Hold IEEE 802 meeting with Swiss NB on TEPA</a:t>
            </a:r>
          </a:p>
          <a:p>
            <a:pPr lvl="1"/>
            <a:r>
              <a:rPr lang="en-AU" dirty="0" smtClean="0"/>
              <a:t>Submit IEEE 802 submission before 3 Jan 2014</a:t>
            </a:r>
          </a:p>
          <a:p>
            <a:r>
              <a:rPr lang="en-AU" dirty="0" smtClean="0"/>
              <a:t>Plans </a:t>
            </a:r>
            <a:r>
              <a:rPr lang="en-AU" dirty="0" smtClean="0"/>
              <a:t>for IEEE 802 JTC1 </a:t>
            </a:r>
            <a:r>
              <a:rPr lang="en-AU" dirty="0" smtClean="0"/>
              <a:t>SC meeting  </a:t>
            </a:r>
            <a:r>
              <a:rPr lang="en-AU" dirty="0" smtClean="0"/>
              <a:t>in </a:t>
            </a:r>
            <a:r>
              <a:rPr lang="en-AU" dirty="0" smtClean="0"/>
              <a:t>LA in Jan 13</a:t>
            </a:r>
            <a:endParaRPr lang="en-AU" dirty="0" smtClean="0"/>
          </a:p>
          <a:p>
            <a:pPr lvl="1"/>
            <a:r>
              <a:rPr lang="en-AU" dirty="0" smtClean="0"/>
              <a:t>Hear report on technical discussion between IEEE 802 and Swiss NB security experts</a:t>
            </a:r>
          </a:p>
          <a:p>
            <a:pPr lvl="1"/>
            <a:r>
              <a:rPr lang="en-AU" dirty="0" smtClean="0"/>
              <a:t>Respond to </a:t>
            </a:r>
            <a:r>
              <a:rPr lang="en-AU" dirty="0" smtClean="0"/>
              <a:t>new items placed on SC6 agenda for Canada meeting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GB" dirty="0"/>
              <a:t>Nov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808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Motion for 802.11 WG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Motion</a:t>
            </a:r>
          </a:p>
          <a:p>
            <a:r>
              <a:rPr lang="en-AU" i="1" dirty="0" smtClean="0"/>
              <a:t>The IEEE 802.11 WG approves the liaising of the comments in </a:t>
            </a:r>
            <a:r>
              <a:rPr lang="en-AU" i="1" dirty="0" smtClean="0">
                <a:hlinkClick r:id="rId2"/>
              </a:rPr>
              <a:t>11-13-0123r05 </a:t>
            </a:r>
            <a:r>
              <a:rPr lang="en-AU" i="1" dirty="0" smtClean="0"/>
              <a:t>responding to FDIS ballot comments received from SC6 NBs on ISO/IEC/IEEE 8802-11:2012</a:t>
            </a:r>
          </a:p>
          <a:p>
            <a:pPr lvl="1" indent="-342900"/>
            <a:r>
              <a:rPr lang="en-AU" dirty="0" smtClean="0"/>
              <a:t>Moved: Dorothy Stanley</a:t>
            </a:r>
          </a:p>
          <a:p>
            <a:pPr lvl="1" indent="-342900"/>
            <a:r>
              <a:rPr lang="en-AU" dirty="0" smtClean="0"/>
              <a:t>Seconded: Andrew Myles</a:t>
            </a:r>
          </a:p>
          <a:p>
            <a:pPr marL="0" indent="0">
              <a:buNone/>
            </a:pPr>
            <a:r>
              <a:rPr lang="en-AU" dirty="0" smtClean="0"/>
              <a:t>Note</a:t>
            </a:r>
          </a:p>
          <a:p>
            <a:r>
              <a:rPr lang="en-AU" dirty="0" smtClean="0"/>
              <a:t>Motion not considered by IEEE 802 JTC1 SC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Nov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917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Motion for IEEE 802 EC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Motion</a:t>
            </a:r>
          </a:p>
          <a:p>
            <a:r>
              <a:rPr lang="en-AU" i="1" dirty="0" smtClean="0"/>
              <a:t>The IEEE 802 EC appoints Bruce </a:t>
            </a:r>
            <a:r>
              <a:rPr lang="en-AU" i="1" dirty="0"/>
              <a:t>Kraemer </a:t>
            </a:r>
            <a:r>
              <a:rPr lang="en-AU" i="1" dirty="0" smtClean="0"/>
              <a:t> as </a:t>
            </a:r>
            <a:r>
              <a:rPr lang="en-AU" i="1" dirty="0" err="1"/>
              <a:t>HoD</a:t>
            </a:r>
            <a:r>
              <a:rPr lang="en-AU" i="1" dirty="0"/>
              <a:t> of the IEEE 802 delegation to the SC6 meeting in February 2014 and </a:t>
            </a:r>
            <a:r>
              <a:rPr lang="en-AU" i="1" dirty="0" smtClean="0"/>
              <a:t>authorises him to</a:t>
            </a:r>
            <a:r>
              <a:rPr lang="en-AU" i="1" dirty="0"/>
              <a:t>:</a:t>
            </a:r>
          </a:p>
          <a:p>
            <a:pPr lvl="1"/>
            <a:r>
              <a:rPr lang="en-AU" i="1" dirty="0"/>
              <a:t>Appoint the IEEE 802 delegation</a:t>
            </a:r>
          </a:p>
          <a:p>
            <a:pPr lvl="1"/>
            <a:r>
              <a:rPr lang="en-AU" i="1" dirty="0"/>
              <a:t>Approve any necessary submissions</a:t>
            </a:r>
          </a:p>
          <a:p>
            <a:pPr lvl="1"/>
            <a:r>
              <a:rPr lang="en-AU" i="1" dirty="0"/>
              <a:t>Call any necessary preparation teleconferences</a:t>
            </a:r>
          </a:p>
          <a:p>
            <a:pPr marL="0" indent="0">
              <a:buNone/>
            </a:pPr>
            <a:r>
              <a:rPr lang="en-AU" dirty="0" smtClean="0"/>
              <a:t>Notes</a:t>
            </a:r>
          </a:p>
          <a:p>
            <a:r>
              <a:rPr lang="en-AU" dirty="0"/>
              <a:t>A</a:t>
            </a:r>
            <a:r>
              <a:rPr lang="en-AU" dirty="0" smtClean="0"/>
              <a:t>pproved unanimously by IEEE 802 JTC1 SC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Nov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035708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14381</TotalTime>
  <Words>620</Words>
  <Application>Microsoft Office PowerPoint</Application>
  <PresentationFormat>On-screen Show (4:3)</PresentationFormat>
  <Paragraphs>120</Paragraphs>
  <Slides>8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Microsoft Word 97 - 2003 Document</vt:lpstr>
      <vt:lpstr>IEEE 802 JTC1 SC closing report (Nov 13)</vt:lpstr>
      <vt:lpstr>Abstract</vt:lpstr>
      <vt:lpstr>IEEE 802 has 10 standards in process of ratification by ISO/IEC under PSDO</vt:lpstr>
      <vt:lpstr>The SC reviewed comments on 802.1X and 802.1AE during the ISO FDIS ballot</vt:lpstr>
      <vt:lpstr>Most of the SC meeting was focused on preparation for next SC6 meeting</vt:lpstr>
      <vt:lpstr>JTC1 SC will further prepare for the next SC6 meeting in January in LA</vt:lpstr>
      <vt:lpstr>Motion for 802.11 WG</vt:lpstr>
      <vt:lpstr>Motion for IEEE 802 EC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JTC1 closing report</dc:title>
  <dc:creator>Andrew Myles</dc:creator>
  <cp:lastModifiedBy>Andrew Myles (amyles)</cp:lastModifiedBy>
  <cp:revision>754</cp:revision>
  <cp:lastPrinted>1998-02-10T13:28:06Z</cp:lastPrinted>
  <dcterms:created xsi:type="dcterms:W3CDTF">2004-12-02T14:01:45Z</dcterms:created>
  <dcterms:modified xsi:type="dcterms:W3CDTF">2013-11-15T01:47:53Z</dcterms:modified>
</cp:coreProperties>
</file>