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380" r:id="rId4"/>
    <p:sldId id="316" r:id="rId5"/>
    <p:sldId id="337" r:id="rId6"/>
    <p:sldId id="387" r:id="rId7"/>
    <p:sldId id="381" r:id="rId8"/>
    <p:sldId id="385" r:id="rId9"/>
    <p:sldId id="386" r:id="rId10"/>
    <p:sldId id="384" r:id="rId11"/>
    <p:sldId id="30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7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13/</a:t>
            </a:r>
            <a:r>
              <a:rPr kumimoji="0" lang="en-US" altLang="ja-JP" sz="1800" b="1" dirty="0" smtClean="0"/>
              <a:t>1464r0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Draft_Standards/11ai/index.html" TargetMode="External"/><Relationship Id="rId4" Type="http://schemas.openxmlformats.org/officeDocument/2006/relationships/hyperlink" Target="https://mentor.ieee.org/802.11/dcn/13/11-13-1076-03-00ai-tgai-lb-198-comments-for-d1-0.xls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00-00ai-tgai-motion-deck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-11-15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</a:p>
          <a:p>
            <a:pPr lvl="1"/>
            <a:r>
              <a:rPr lang="en-US" altLang="ja-JP" dirty="0" smtClean="0">
                <a:hlinkClick r:id="rId2"/>
              </a:rPr>
              <a:t>https://mentor.ieee.org/802.11/dcn/13/11-13-1186-</a:t>
            </a:r>
            <a:r>
              <a:rPr lang="en-US" altLang="ja-JP" dirty="0" smtClean="0">
                <a:hlinkClick r:id="rId2"/>
              </a:rPr>
              <a:t>01-</a:t>
            </a:r>
            <a:r>
              <a:rPr lang="en-US" altLang="ja-JP" dirty="0" smtClean="0">
                <a:hlinkClick r:id="rId2"/>
              </a:rPr>
              <a:t>00ai-tgai-motion-deck.pptx</a:t>
            </a:r>
            <a:endParaRPr lang="en-US" altLang="ja-JP" dirty="0" smtClean="0"/>
          </a:p>
          <a:p>
            <a:r>
              <a:rPr lang="en-US" altLang="ja-JP" dirty="0" smtClean="0"/>
              <a:t>Draft 1.1 on members area</a:t>
            </a:r>
          </a:p>
          <a:p>
            <a:pPr lvl="1"/>
            <a:r>
              <a:rPr lang="en-US" altLang="ja-JP" dirty="0" smtClean="0">
                <a:hlinkClick r:id="rId3"/>
              </a:rPr>
              <a:t>http://www.ieee802.org/11/private/Draft_Standards/11ai/index.html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LB 198 comments for D1.0</a:t>
            </a:r>
          </a:p>
          <a:p>
            <a:pPr lvl="1"/>
            <a:r>
              <a:rPr lang="en-US" altLang="ja-JP" dirty="0" smtClean="0">
                <a:hlinkClick r:id="rId4"/>
              </a:rPr>
              <a:t>https://mentor.ieee.org/802.11/dcn/13/11-13-1076-03-00ai-tgai-lb-198-comments-for-d1-0.xlsx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Dallas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Nov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2013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Dallas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Jan</a:t>
            </a:r>
          </a:p>
          <a:p>
            <a:pPr>
              <a:buNone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Nov 2013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Hiroshi Mano (ATRD Root Lab)</a:t>
            </a:r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962400"/>
          </a:xfrm>
        </p:spPr>
        <p:txBody>
          <a:bodyPr>
            <a:normAutofit/>
          </a:bodyPr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Sep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2013 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  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defRPr/>
            </a:pPr>
            <a:r>
              <a:rPr lang="en-US" altLang="ja-JP" dirty="0" smtClean="0"/>
              <a:t>13-1244r1 Sep Nanjing Session Minutes</a:t>
            </a:r>
          </a:p>
          <a:p>
            <a:pPr lvl="2">
              <a:defRPr/>
            </a:pPr>
            <a:r>
              <a:rPr lang="en-US" altLang="ja-JP" dirty="0" smtClean="0"/>
              <a:t>https://mentor.ieee.org/802.11/dcn/13/11-13-1244-01-00ai-september-2013-nanjing-session-minutes.doc</a:t>
            </a:r>
          </a:p>
          <a:p>
            <a:pPr lvl="1"/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Nanjing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to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Dallas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meeting.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defRPr/>
            </a:pPr>
            <a:r>
              <a:rPr lang="en-US" altLang="ja-JP" dirty="0" smtClean="0"/>
              <a:t>13-1251r6 Oct-Nov Teleconference Minutes</a:t>
            </a:r>
          </a:p>
          <a:p>
            <a:pPr lvl="2">
              <a:defRPr/>
            </a:pPr>
            <a:r>
              <a:rPr lang="en-US" altLang="ja-JP" dirty="0" smtClean="0"/>
              <a:t>https://mentor.ieee.org/802.11/dcn/13/11-13-1251-06-00ai-october-november-teleconference-minutes.doc</a:t>
            </a:r>
          </a:p>
          <a:p>
            <a:pPr lvl="1">
              <a:defRPr/>
            </a:pPr>
            <a:endParaRPr lang="en-US" altLang="ja-JP" dirty="0" smtClean="0"/>
          </a:p>
          <a:p>
            <a:pPr lvl="2">
              <a:defRPr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9</a:t>
            </a:r>
            <a:r>
              <a:rPr lang="en-US" altLang="ja-JP" dirty="0" smtClean="0"/>
              <a:t> </a:t>
            </a:r>
            <a:r>
              <a:rPr lang="en-US" altLang="ja-JP" dirty="0" smtClean="0"/>
              <a:t>regular slots were held.</a:t>
            </a:r>
          </a:p>
          <a:p>
            <a:pPr lvl="0"/>
            <a:r>
              <a:rPr lang="en-US" altLang="ja-JP" dirty="0" smtClean="0"/>
              <a:t>1389 </a:t>
            </a:r>
            <a:r>
              <a:rPr lang="en-US" altLang="ja-JP" dirty="0" smtClean="0"/>
              <a:t>comments were received </a:t>
            </a:r>
            <a:r>
              <a:rPr lang="en-GB" altLang="ja-JP" dirty="0" smtClean="0"/>
              <a:t>by WG LB198.</a:t>
            </a:r>
            <a:endParaRPr lang="en-GB" altLang="ja-JP" dirty="0" smtClean="0"/>
          </a:p>
          <a:p>
            <a:r>
              <a:rPr lang="en-US" altLang="ja-JP" dirty="0" smtClean="0"/>
              <a:t>T</a:t>
            </a:r>
            <a:r>
              <a:rPr lang="en-US" altLang="ja-JP" dirty="0" smtClean="0"/>
              <a:t>otal of 479 resolutions were solved. </a:t>
            </a:r>
          </a:p>
          <a:p>
            <a:pPr lvl="1"/>
            <a:r>
              <a:rPr lang="en-US" altLang="ja-JP" dirty="0" smtClean="0"/>
              <a:t>Total of </a:t>
            </a:r>
            <a:r>
              <a:rPr lang="en-US" altLang="ja-JP" dirty="0" smtClean="0"/>
              <a:t>677 approved </a:t>
            </a:r>
            <a:r>
              <a:rPr lang="en-US" altLang="ja-JP" dirty="0" smtClean="0"/>
              <a:t>comment resolutions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417 editorial open </a:t>
            </a:r>
          </a:p>
          <a:p>
            <a:pPr lvl="1"/>
            <a:r>
              <a:rPr lang="en-US" altLang="ja-JP" dirty="0" smtClean="0"/>
              <a:t>295 technical open</a:t>
            </a:r>
            <a:endParaRPr lang="en-US" altLang="ja-JP" dirty="0" smtClean="0"/>
          </a:p>
          <a:p>
            <a:r>
              <a:rPr lang="en-US" altLang="ja-JP" dirty="0" smtClean="0"/>
              <a:t>Approved Timeline</a:t>
            </a:r>
          </a:p>
          <a:p>
            <a:r>
              <a:rPr lang="en-US" altLang="ja-JP" dirty="0" smtClean="0"/>
              <a:t>Approved Teleconference </a:t>
            </a:r>
            <a:r>
              <a:rPr lang="en-US" altLang="ja-JP" dirty="0" smtClean="0"/>
              <a:t>schedule</a:t>
            </a:r>
          </a:p>
          <a:p>
            <a:r>
              <a:rPr lang="en-US" altLang="ja-JP" dirty="0" smtClean="0"/>
              <a:t>Approved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schedule</a:t>
            </a:r>
            <a:endParaRPr lang="en-US" altLang="ja-JP" dirty="0" smtClean="0"/>
          </a:p>
          <a:p>
            <a:r>
              <a:rPr lang="en-US" altLang="ja-JP" dirty="0" smtClean="0"/>
              <a:t>Approved  Plan for </a:t>
            </a:r>
            <a:r>
              <a:rPr lang="en-US" altLang="ja-JP" dirty="0" smtClean="0"/>
              <a:t> </a:t>
            </a:r>
            <a:r>
              <a:rPr lang="en-US" altLang="ja-JP" dirty="0" smtClean="0"/>
              <a:t>Jan</a:t>
            </a: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2013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Motion:</a:t>
            </a:r>
            <a:endParaRPr lang="ja-JP" altLang="en-US" dirty="0" smtClean="0"/>
          </a:p>
          <a:p>
            <a:pPr lvl="1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</a:t>
            </a:r>
            <a:r>
              <a:rPr lang="en-GB" dirty="0" smtClean="0"/>
              <a:t>19</a:t>
            </a:r>
            <a:r>
              <a:rPr lang="en-GB" baseline="30000" dirty="0" smtClean="0"/>
              <a:t>th</a:t>
            </a:r>
            <a:r>
              <a:rPr lang="en-GB" dirty="0" smtClean="0"/>
              <a:t> Jan </a:t>
            </a:r>
            <a:r>
              <a:rPr lang="en-GB" dirty="0" smtClean="0"/>
              <a:t>at the same venue of </a:t>
            </a:r>
            <a:r>
              <a:rPr lang="en-GB" dirty="0" smtClean="0"/>
              <a:t>Los Angeles Interim 2014  for </a:t>
            </a:r>
            <a:r>
              <a:rPr lang="en-GB" dirty="0" smtClean="0"/>
              <a:t>the purpose of comment resolution.</a:t>
            </a:r>
            <a:endParaRPr lang="en-GB" dirty="0" smtClean="0"/>
          </a:p>
          <a:p>
            <a:pPr lvl="0"/>
            <a:r>
              <a:rPr lang="en-GB" dirty="0" err="1" smtClean="0"/>
              <a:t>Moved:Lei</a:t>
            </a:r>
            <a:endParaRPr lang="en-GB" dirty="0" smtClean="0"/>
          </a:p>
          <a:p>
            <a:pPr lvl="0"/>
            <a:r>
              <a:rPr lang="en-GB" dirty="0" err="1" smtClean="0"/>
              <a:t>Seconded:Jarkko</a:t>
            </a:r>
            <a:endParaRPr lang="en-GB" dirty="0" smtClean="0"/>
          </a:p>
          <a:p>
            <a:pPr lvl="0"/>
            <a:r>
              <a:rPr lang="en-GB" dirty="0" smtClean="0"/>
              <a:t>Result:</a:t>
            </a:r>
            <a:r>
              <a:rPr lang="en-GB" dirty="0" smtClean="0"/>
              <a:t> 5-0 -3 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Jan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LB.</a:t>
            </a:r>
          </a:p>
          <a:p>
            <a:pPr lvl="1"/>
            <a:r>
              <a:rPr lang="en-US" altLang="ja-JP" sz="2800" dirty="0" smtClean="0"/>
              <a:t>Approve to forward the draft to WG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March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2013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7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Jan14/Jul14</a:t>
            </a:r>
          </a:p>
          <a:p>
            <a:pPr lvl="1"/>
            <a:r>
              <a:rPr lang="en-US" altLang="ja-JP" dirty="0" smtClean="0"/>
              <a:t>Form Sponsor Ballot Pool / Reform	            	Nov14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Jan15/ Mar 15		</a:t>
            </a:r>
          </a:p>
          <a:p>
            <a:pPr lvl="1"/>
            <a:r>
              <a:rPr lang="en-US" altLang="ja-JP" dirty="0" smtClean="0"/>
              <a:t>Final 802.11 WG Approval	                             Jul 15</a:t>
            </a:r>
          </a:p>
          <a:p>
            <a:pPr lvl="1"/>
            <a:r>
              <a:rPr lang="en-US" altLang="ja-JP" dirty="0" smtClean="0"/>
              <a:t>final or Conditional 802 EC Approval           	Jul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Nov 15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Nov 2013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(ATRD Root Lab)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429500" cy="2133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</a:t>
            </a:r>
            <a:r>
              <a:rPr lang="en-US" altLang="ja-JP" dirty="0" smtClean="0"/>
              <a:t> 00:</a:t>
            </a:r>
            <a:r>
              <a:rPr lang="en-US" altLang="ja-JP" dirty="0" smtClean="0"/>
              <a:t>00 </a:t>
            </a:r>
            <a:r>
              <a:rPr lang="en-US" altLang="ja-JP" dirty="0" smtClean="0"/>
              <a:t>ET(23:59.99…. on Monday) 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,10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,17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Dec and 8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Jan 2014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</a:t>
            </a: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8" name="図 7" descr="スクリーンショット 2013-11-14 22.50.0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819400"/>
            <a:ext cx="3266140" cy="3765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10817</TotalTime>
  <Words>822</Words>
  <Application>Microsoft Macintosh PowerPoint</Application>
  <PresentationFormat>画面に合わせる (4:3)</PresentationFormat>
  <Paragraphs>139</Paragraphs>
  <Slides>11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802-11-Submission</vt:lpstr>
      <vt:lpstr>IEEE 802.11TGai Closing Report</vt:lpstr>
      <vt:lpstr>Abstract</vt:lpstr>
      <vt:lpstr>IEEE 802.11 FILS TGai – Nov 2013 Dallas</vt:lpstr>
      <vt:lpstr>Accomplishments  TGai  1/2</vt:lpstr>
      <vt:lpstr>Accomplishments  TGai  2/2</vt:lpstr>
      <vt:lpstr>Motion Adhoc meeting </vt:lpstr>
      <vt:lpstr>Plan for Jan</vt:lpstr>
      <vt:lpstr>Time line of TGai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521</cp:revision>
  <cp:lastPrinted>1998-02-10T13:28:06Z</cp:lastPrinted>
  <dcterms:created xsi:type="dcterms:W3CDTF">2013-11-14T19:13:17Z</dcterms:created>
  <dcterms:modified xsi:type="dcterms:W3CDTF">2013-11-14T20:11:31Z</dcterms:modified>
  <cp:category/>
</cp:coreProperties>
</file>