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28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802.11-13/1458r0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Kevin B. Stanton, Intel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105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802.11-13/1458r0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Kevin B. Stanton, Intel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44408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802.11-13/1458r0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Kevin B. Stanton,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802.11-13/1458r0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Kevin B. Stanton,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 2008</a:t>
            </a:r>
          </a:p>
        </p:txBody>
      </p:sp>
      <p:sp>
        <p:nvSpPr>
          <p:cNvPr id="4813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Graham Smith, DSP Group</a:t>
            </a:r>
          </a:p>
        </p:txBody>
      </p:sp>
      <p:sp>
        <p:nvSpPr>
          <p:cNvPr id="481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46DEF7D9-4EED-40BB-B9A6-C1129D9DEFF2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81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701675"/>
            <a:ext cx="4622800" cy="3468688"/>
          </a:xfrm>
          <a:ln/>
        </p:spPr>
      </p:sp>
      <p:sp>
        <p:nvSpPr>
          <p:cNvPr id="481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310271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802.11-13/1458r0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Kevin B. Stanton, Intel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464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Kevin B. Stanton,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Kevin B. Stanton,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Kevin B. Stanton,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Kevin B. Stanton,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Kevin B. Stanton,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Kevin B. Stanton,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Kevin B. Stanton,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Kevin B. Stanton,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Kevin B. Stanton,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Year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Kevin B. Stanton,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11-10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/1458r0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November Year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Kevin B. Stanton,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000" dirty="0" smtClean="0"/>
              <a:t>The </a:t>
            </a:r>
            <a:r>
              <a:rPr lang="en-US" sz="3000" dirty="0"/>
              <a:t>use of 802.11 Timing Measurement</a:t>
            </a:r>
            <a:br>
              <a:rPr lang="en-US" sz="3000" dirty="0"/>
            </a:br>
            <a:r>
              <a:rPr lang="en-US" sz="3000" dirty="0"/>
              <a:t>with </a:t>
            </a:r>
            <a:r>
              <a:rPr lang="en-US" sz="3000" dirty="0" smtClean="0"/>
              <a:t>P802.1ASbt in </a:t>
            </a:r>
            <a:r>
              <a:rPr lang="en-US" sz="3000" dirty="0"/>
              <a:t>the context of P802.11ak</a:t>
            </a:r>
            <a:endParaRPr lang="en-GB" sz="30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504056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2013-11-14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9533974"/>
              </p:ext>
            </p:extLst>
          </p:nvPr>
        </p:nvGraphicFramePr>
        <p:xfrm>
          <a:off x="508000" y="2351088"/>
          <a:ext cx="8156575" cy="2354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Document" r:id="rId4" imgW="8255000" imgH="2387600" progId="Word.Document.8">
                  <p:embed/>
                </p:oleObj>
              </mc:Choice>
              <mc:Fallback>
                <p:oleObj name="Document" r:id="rId4" imgW="82550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51088"/>
                        <a:ext cx="8156575" cy="2354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November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Kevin B. Stanton,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is the 802.11 upload of the 802.1 document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Asbt-kbstanton-TimingMeasurements-status-1113-v02.pptx.</a:t>
            </a:r>
            <a:endParaRPr lang="en-GB" sz="2000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14400" y="2130425"/>
            <a:ext cx="7467600" cy="1470025"/>
          </a:xfrm>
        </p:spPr>
        <p:txBody>
          <a:bodyPr/>
          <a:lstStyle/>
          <a:p>
            <a:pPr algn="l">
              <a:tabLst>
                <a:tab pos="1655763" algn="l"/>
              </a:tabLst>
            </a:pPr>
            <a:r>
              <a:rPr lang="en-US" sz="2800" dirty="0" smtClean="0"/>
              <a:t>The use of 802.11 Timing Measurement</a:t>
            </a:r>
            <a:br>
              <a:rPr lang="en-US" sz="2800" dirty="0" smtClean="0"/>
            </a:br>
            <a:r>
              <a:rPr lang="en-US" sz="2800" dirty="0" smtClean="0"/>
              <a:t>with P802.1ASbt</a:t>
            </a:r>
            <a:br>
              <a:rPr lang="en-US" sz="2800" dirty="0" smtClean="0"/>
            </a:br>
            <a:r>
              <a:rPr lang="en-US" sz="2800" dirty="0" smtClean="0"/>
              <a:t>in the context of P802.11ak</a:t>
            </a:r>
          </a:p>
        </p:txBody>
      </p:sp>
      <p:sp>
        <p:nvSpPr>
          <p:cNvPr id="1126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b="0" dirty="0" smtClean="0"/>
              <a:t>Kevin B. Stanton</a:t>
            </a:r>
            <a:r>
              <a:rPr lang="en-US" b="0" dirty="0"/>
              <a:t>	</a:t>
            </a:r>
            <a:r>
              <a:rPr lang="en-US" b="0" dirty="0" smtClean="0"/>
              <a:t>	</a:t>
            </a:r>
          </a:p>
          <a:p>
            <a:pPr algn="just">
              <a:lnSpc>
                <a:spcPct val="90000"/>
              </a:lnSpc>
            </a:pPr>
            <a:r>
              <a:rPr lang="en-US" b="0" dirty="0" smtClean="0"/>
              <a:t>Intel Corporation</a:t>
            </a:r>
          </a:p>
          <a:p>
            <a:pPr algn="just">
              <a:lnSpc>
                <a:spcPct val="90000"/>
              </a:lnSpc>
            </a:pPr>
            <a:r>
              <a:rPr lang="en-US" b="0" dirty="0" smtClean="0"/>
              <a:t>November </a:t>
            </a:r>
            <a:r>
              <a:rPr lang="en-US" b="0" dirty="0"/>
              <a:t>2013</a:t>
            </a:r>
            <a:endParaRPr lang="en-US" b="0" dirty="0" smtClean="0"/>
          </a:p>
        </p:txBody>
      </p:sp>
      <p:pic>
        <p:nvPicPr>
          <p:cNvPr id="4" name="Picture 1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0" contrast="-100000"/>
          </a:blip>
          <a:srcRect/>
          <a:stretch>
            <a:fillRect/>
          </a:stretch>
        </p:blipFill>
        <p:spPr bwMode="auto">
          <a:xfrm>
            <a:off x="7391400" y="838200"/>
            <a:ext cx="1447800" cy="100935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</p:pic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Kevin B. Stanton,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DE40C9FC-4879-4F20-9ECA-A574A90476B7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70477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about the new dot11 Timing Measurement?</a:t>
            </a:r>
          </a:p>
          <a:p>
            <a:r>
              <a:rPr lang="en-US" dirty="0" smtClean="0"/>
              <a:t>How does P802.11ak affect </a:t>
            </a:r>
            <a:r>
              <a:rPr lang="en-US" dirty="0" err="1" smtClean="0"/>
              <a:t>gPTP</a:t>
            </a:r>
            <a:r>
              <a:rPr lang="en-US" dirty="0"/>
              <a:t>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Year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Kevin B. Stanton, Intel</a:t>
            </a:r>
            <a:endParaRPr lang="en-GB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DE40C9FC-4879-4F20-9ECA-A574A90476B7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4083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2574685"/>
            <a:ext cx="6524625" cy="5495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new dot11 Timing Measurement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1" y="1484784"/>
            <a:ext cx="8601074" cy="4968552"/>
          </a:xfrm>
        </p:spPr>
        <p:txBody>
          <a:bodyPr>
            <a:normAutofit/>
          </a:bodyPr>
          <a:lstStyle/>
          <a:p>
            <a:r>
              <a:rPr lang="en-US" dirty="0" smtClean="0"/>
              <a:t>IEEE Std. 802.1AS™-2011 specifies the use of Timing Measurement</a:t>
            </a:r>
          </a:p>
          <a:p>
            <a:pPr lvl="1"/>
            <a:r>
              <a:rPr lang="en-US" dirty="0" smtClean="0"/>
              <a:t>Which is published in IEEE Std. 802.11™-2012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   “</a:t>
            </a:r>
          </a:p>
          <a:p>
            <a:pPr marL="0" indent="0">
              <a:buNone/>
            </a:pPr>
            <a:r>
              <a:rPr lang="en-US" dirty="0" smtClean="0"/>
              <a:t>							      ”</a:t>
            </a:r>
          </a:p>
          <a:p>
            <a:r>
              <a:rPr lang="en-US" dirty="0" smtClean="0"/>
              <a:t>P802.11mc is adding </a:t>
            </a:r>
            <a:r>
              <a:rPr lang="en-US" i="1" u="sng" dirty="0" smtClean="0"/>
              <a:t>Fine</a:t>
            </a:r>
            <a:r>
              <a:rPr lang="en-US" dirty="0" smtClean="0"/>
              <a:t> Timing Measurement</a:t>
            </a:r>
          </a:p>
          <a:p>
            <a:pPr lvl="1"/>
            <a:r>
              <a:rPr lang="en-US" dirty="0" smtClean="0"/>
              <a:t>It’s nearly the same as Timing Measurement</a:t>
            </a:r>
          </a:p>
          <a:p>
            <a:pPr lvl="2"/>
            <a:r>
              <a:rPr lang="en-US" dirty="0"/>
              <a:t>Increased timestamp resolution (10ns</a:t>
            </a:r>
            <a:r>
              <a:rPr lang="en-US" dirty="0">
                <a:sym typeface="Wingdings" panose="05000000000000000000" pitchFamily="2" charset="2"/>
              </a:rPr>
              <a:t>100ps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  <a:endParaRPr lang="en-US" dirty="0">
              <a:sym typeface="Wingdings" panose="05000000000000000000" pitchFamily="2" charset="2"/>
            </a:endParaRPr>
          </a:p>
          <a:p>
            <a:pPr lvl="2"/>
            <a:r>
              <a:rPr lang="en-US" dirty="0">
                <a:sym typeface="Wingdings" panose="05000000000000000000" pitchFamily="2" charset="2"/>
              </a:rPr>
              <a:t>Public Action </a:t>
            </a:r>
            <a:r>
              <a:rPr lang="en-US" dirty="0" smtClean="0">
                <a:sym typeface="Wingdings" panose="05000000000000000000" pitchFamily="2" charset="2"/>
              </a:rPr>
              <a:t>Frame  </a:t>
            </a:r>
            <a:r>
              <a:rPr lang="en-US" dirty="0">
                <a:sym typeface="Wingdings" panose="05000000000000000000" pitchFamily="2" charset="2"/>
              </a:rPr>
              <a:t>Private Action </a:t>
            </a:r>
            <a:r>
              <a:rPr lang="en-US" dirty="0" smtClean="0">
                <a:sym typeface="Wingdings" panose="05000000000000000000" pitchFamily="2" charset="2"/>
              </a:rPr>
              <a:t>Frame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Other changes expected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dirty="0" smtClean="0"/>
              <a:t>Expected to be published in 2015</a:t>
            </a:r>
          </a:p>
          <a:p>
            <a:r>
              <a:rPr lang="en-US" dirty="0" smtClean="0"/>
              <a:t>A change to P802.1ASbt is not recommended at this time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Year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Kevin B. Stanton, Intel</a:t>
            </a:r>
            <a:endParaRPr lang="en-GB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DE40C9FC-4879-4F20-9ECA-A574A90476B7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82078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Residence Time of a Station-Bridge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776"/>
            <a:ext cx="8229600" cy="496855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P802.11ak introduces WLAN Stations that Bridge</a:t>
            </a:r>
          </a:p>
          <a:p>
            <a:r>
              <a:rPr lang="en-US" dirty="0" smtClean="0"/>
              <a:t>Residence Time of a WLAN Station-Bridge is large</a:t>
            </a:r>
          </a:p>
          <a:p>
            <a:pPr lvl="1"/>
            <a:r>
              <a:rPr lang="en-US" dirty="0" smtClean="0"/>
              <a:t>FOLLOWUP information for message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 </a:t>
            </a:r>
            <a:r>
              <a:rPr lang="en-US" dirty="0" smtClean="0"/>
              <a:t>sent in message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n+1</a:t>
            </a:r>
          </a:p>
          <a:p>
            <a:pPr lvl="1"/>
            <a:r>
              <a:rPr lang="en-US" dirty="0" smtClean="0"/>
              <a:t>With fixed Sync </a:t>
            </a:r>
            <a:r>
              <a:rPr lang="en-US" dirty="0"/>
              <a:t>I</a:t>
            </a:r>
            <a:r>
              <a:rPr lang="en-US" dirty="0" smtClean="0"/>
              <a:t>nterval, Residence </a:t>
            </a:r>
            <a:r>
              <a:rPr lang="en-US" dirty="0"/>
              <a:t>T</a:t>
            </a:r>
            <a:r>
              <a:rPr lang="en-US" dirty="0" smtClean="0"/>
              <a:t>ime ≥ sync interval</a:t>
            </a:r>
          </a:p>
          <a:p>
            <a:r>
              <a:rPr lang="en-US" dirty="0" smtClean="0"/>
              <a:t>Implications to P802.1ASbt, if we do nothing:</a:t>
            </a:r>
          </a:p>
          <a:p>
            <a:pPr lvl="1"/>
            <a:r>
              <a:rPr lang="en-US" dirty="0" smtClean="0"/>
              <a:t>Introduces small lag in time propagation through Station Bridge</a:t>
            </a:r>
          </a:p>
          <a:p>
            <a:pPr lvl="1"/>
            <a:r>
              <a:rPr lang="en-US" dirty="0" smtClean="0"/>
              <a:t>And this grows linearly with # of Station-Bridge</a:t>
            </a:r>
          </a:p>
          <a:p>
            <a:pPr marL="857250" lvl="2" indent="0">
              <a:buNone/>
            </a:pPr>
            <a:r>
              <a:rPr lang="en-US" dirty="0" smtClean="0"/>
              <a:t>+= Sync Interval * # of Station-Bridges</a:t>
            </a:r>
          </a:p>
          <a:p>
            <a:r>
              <a:rPr lang="en-US" dirty="0" smtClean="0"/>
              <a:t>Approaches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Bi-modal sync interval (“burst-of-two”)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Increased sync rate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Live with the lag</a:t>
            </a:r>
          </a:p>
          <a:p>
            <a:pPr lvl="2"/>
            <a:r>
              <a:rPr lang="en-US" dirty="0" smtClean="0"/>
              <a:t>Probably fine for Stations, less fine for long chains of Station-Bridges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Year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Kevin B. Stanton, Intel</a:t>
            </a:r>
            <a:endParaRPr lang="en-GB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DE40C9FC-4879-4F20-9ECA-A574A90476B7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43794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9074" y="620688"/>
            <a:ext cx="9144000" cy="533400"/>
          </a:xfrm>
        </p:spPr>
        <p:txBody>
          <a:bodyPr/>
          <a:lstStyle/>
          <a:p>
            <a:r>
              <a:rPr lang="en-US" sz="2800" dirty="0" smtClean="0"/>
              <a:t>IEEE Std. 802.11™-2012 Timing Measurement</a:t>
            </a:r>
            <a:endParaRPr lang="en-US" sz="2800" dirty="0"/>
          </a:p>
        </p:txBody>
      </p:sp>
      <p:pic>
        <p:nvPicPr>
          <p:cNvPr id="5" name="Picture 1" descr="image00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41" y="1371600"/>
            <a:ext cx="7376118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Year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Kevin B. Stanton, Intel</a:t>
            </a:r>
            <a:endParaRPr lang="en-GB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DE40C9FC-4879-4F20-9ECA-A574A90476B7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0967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Year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Kevin B. Stanton, Intel</a:t>
            </a:r>
            <a:endParaRPr lang="en-GB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DE40C9FC-4879-4F20-9ECA-A574A90476B7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3825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</TotalTime>
  <Words>378</Words>
  <Application>Microsoft Macintosh PowerPoint</Application>
  <PresentationFormat>On-screen Show (4:3)</PresentationFormat>
  <Paragraphs>81</Paragraphs>
  <Slides>8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Microsoft Word 97 - 2004 Document</vt:lpstr>
      <vt:lpstr>The use of 802.11 Timing Measurement with P802.1ASbt in the context of P802.11ak</vt:lpstr>
      <vt:lpstr>Abstract</vt:lpstr>
      <vt:lpstr>The use of 802.11 Timing Measurement with P802.1ASbt in the context of P802.11ak</vt:lpstr>
      <vt:lpstr>Questions</vt:lpstr>
      <vt:lpstr>The new dot11 Timing Measurement</vt:lpstr>
      <vt:lpstr>Residence Time of a Station-Bridge</vt:lpstr>
      <vt:lpstr>IEEE Std. 802.11™-2012 Timing Measurement</vt:lpstr>
      <vt:lpstr>BACKUP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</dc:creator>
  <cp:lastModifiedBy>Donald Eastlake</cp:lastModifiedBy>
  <cp:revision>22</cp:revision>
  <cp:lastPrinted>1601-01-01T00:00:00Z</cp:lastPrinted>
  <dcterms:created xsi:type="dcterms:W3CDTF">2010-02-15T12:38:41Z</dcterms:created>
  <dcterms:modified xsi:type="dcterms:W3CDTF">2013-11-14T17:03:02Z</dcterms:modified>
</cp:coreProperties>
</file>