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3" r:id="rId5"/>
    <p:sldId id="265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42" autoAdjust="0"/>
  </p:normalViewPr>
  <p:slideViewPr>
    <p:cSldViewPr>
      <p:cViewPr varScale="1">
        <p:scale>
          <a:sx n="142" d="100"/>
          <a:sy n="142" d="100"/>
        </p:scale>
        <p:origin x="-1488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802.11-13/1453r0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802.11-13/1453r0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13/1453r0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Tag Stacking in existing 802.11 links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512740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Choices are presented for non-802.11ak tag stacking, in light of P802.11ak changes.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Testing 802.1Qbz consensus for LLC media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First item of MSDU is LLC encoded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If first item is a tag, all remaining items are Length/Type encoded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Possibilities for 802.11ak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Same as 802.1Q for LLC media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First item of MSDU is LLC encoded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If first item is a tag, all remaining items are Length/Type encoded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Same as 802.1Q for Length/Type media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All items are Length/Type encoded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(Of course, we also have to encode the selected / deselected destination list.)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214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Issues for </a:t>
            </a:r>
            <a:r>
              <a:rPr lang="en-US" dirty="0"/>
              <a:t>current/future 802.11,</a:t>
            </a:r>
            <a:br>
              <a:rPr lang="en-US" dirty="0"/>
            </a:br>
            <a:r>
              <a:rPr lang="en-US" dirty="0"/>
              <a:t>NOT 802.11ak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802.11 states clearly, and gives examples of an 802.1Q 88-00 tag, using the “old” system: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LLC-encoded Q-tag is followed by LLC-encoded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0304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Possibilities for current/future 802.11,</a:t>
            </a:r>
            <a:br>
              <a:rPr lang="en-US" dirty="0" smtClean="0"/>
            </a:br>
            <a:r>
              <a:rPr lang="en-US" dirty="0" smtClean="0"/>
              <a:t>NOT 802.11ak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Don’t touch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All items are </a:t>
            </a:r>
            <a:r>
              <a:rPr lang="en-GB" dirty="0"/>
              <a:t>LLC encoded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Same as </a:t>
            </a:r>
            <a:r>
              <a:rPr lang="en-GB" dirty="0" smtClean="0"/>
              <a:t>802.1Qbz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First item of MSDU is LLC encoded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If first item is a tag, all remaining items are Length/Type encoded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Same </a:t>
            </a:r>
            <a:r>
              <a:rPr lang="en-GB" dirty="0"/>
              <a:t>as 802.1Q for LLC </a:t>
            </a:r>
            <a:r>
              <a:rPr lang="en-GB" dirty="0" smtClean="0"/>
              <a:t>media, except 88-00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First item of MSDU is LLC encoded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If first item is a tag, all remaining items are Length/Type </a:t>
            </a:r>
            <a:r>
              <a:rPr lang="en-GB" dirty="0" smtClean="0"/>
              <a:t>encoded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>
                <a:solidFill>
                  <a:schemeClr val="accent6"/>
                </a:solidFill>
              </a:rPr>
              <a:t>Exception: 802.1Q 88-00 tag shall be followed by one LLC</a:t>
            </a:r>
          </a:p>
        </p:txBody>
      </p:sp>
    </p:spTree>
    <p:extLst>
      <p:ext uri="{BB962C8B-B14F-4D97-AF65-F5344CB8AC3E}">
        <p14:creationId xmlns:p14="http://schemas.microsoft.com/office/powerpoint/2010/main" val="979296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193</TotalTime>
  <Words>396</Words>
  <Application>Microsoft Macintosh PowerPoint</Application>
  <PresentationFormat>On-screen Show (4:3)</PresentationFormat>
  <Paragraphs>70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802-11-template</vt:lpstr>
      <vt:lpstr>Document</vt:lpstr>
      <vt:lpstr>Tag Stacking in existing 802.11 links</vt:lpstr>
      <vt:lpstr>Abstract</vt:lpstr>
      <vt:lpstr>Testing 802.1Qbz consensus for LLC media</vt:lpstr>
      <vt:lpstr>Possibilities for 802.11ak</vt:lpstr>
      <vt:lpstr>Issues for current/future 802.11, NOT 802.11ak</vt:lpstr>
      <vt:lpstr>Possibilities for current/future 802.11, NOT 802.11ak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30</cp:revision>
  <cp:lastPrinted>1601-01-01T00:00:00Z</cp:lastPrinted>
  <dcterms:created xsi:type="dcterms:W3CDTF">2010-02-15T12:38:41Z</dcterms:created>
  <dcterms:modified xsi:type="dcterms:W3CDTF">2013-11-14T15:47:42Z</dcterms:modified>
</cp:coreProperties>
</file>