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2" r:id="rId3"/>
    <p:sldId id="288" r:id="rId4"/>
    <p:sldId id="292" r:id="rId5"/>
    <p:sldId id="293" r:id="rId6"/>
    <p:sldId id="294" r:id="rId7"/>
    <p:sldId id="295" r:id="rId8"/>
    <p:sldId id="290" r:id="rId9"/>
    <p:sldId id="29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1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November </a:t>
            </a:r>
            <a:r>
              <a:rPr lang="en-US" sz="1800" b="1" dirty="0" smtClean="0"/>
              <a:t>2013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802.11-13/1452r0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ivate/Draft_Standards/802architecture/802-rev-D1-7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1368-01-0arc-cc10-comments-on-802-o-a-d1-7.xls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draft-iab-rfc4441rev-0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1/files/public/docs2013/acrev-nfinn-new-802-11-text-0813-v02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1436-00-0arc-alternative-dual-band-ap-reference-model-graphic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2013-11-14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November </a:t>
            </a:r>
            <a:r>
              <a:rPr lang="en-US" dirty="0" smtClean="0"/>
              <a:t>2013, </a:t>
            </a:r>
            <a:r>
              <a:rPr lang="en-US" dirty="0" smtClean="0"/>
              <a:t>Dallas meeting</a:t>
            </a:r>
            <a:endParaRPr lang="en-US" dirty="0" smtClean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24800" cy="47244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Ad Hoc Monday: Collected comments on 802 O&amp;A D1.7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Sponsor Ballot recirc, closed Nov 12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hlinkClick r:id="rId3"/>
              </a:rPr>
              <a:t>http://www.ieee802.org/11/private/Draft_Standards/802architecture/802-rev-D1-7.pdf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802.11 comments:</a:t>
            </a:r>
            <a:endParaRPr lang="en-US" dirty="0" smtClean="0">
              <a:ea typeface="ＭＳ Ｐゴシック" pitchFamily="34" charset="-128"/>
            </a:endParaRP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mentor.ieee.org/802.11/dcn/13/11-13-1368-01-0arc-cc10-comments-on-802-o-a-d1-7.xlsx</a:t>
            </a:r>
            <a:endParaRPr lang="en-US" dirty="0" smtClean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Results not posted </a:t>
            </a:r>
            <a:r>
              <a:rPr lang="en-US" dirty="0" smtClean="0">
                <a:ea typeface="ＭＳ Ｐゴシック" pitchFamily="34" charset="-128"/>
              </a:rPr>
              <a:t>yet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Elected Vice Chair: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u="sng" dirty="0" smtClean="0">
                <a:ea typeface="ＭＳ Ｐゴシック" pitchFamily="34" charset="-128"/>
              </a:rPr>
              <a:t>Joseph Levy</a:t>
            </a:r>
            <a:r>
              <a:rPr lang="en-US" dirty="0" smtClean="0">
                <a:ea typeface="ＭＳ Ｐゴシック" pitchFamily="34" charset="-128"/>
              </a:rPr>
              <a:t> (</a:t>
            </a:r>
            <a:r>
              <a:rPr lang="en-US" dirty="0" err="1" smtClean="0">
                <a:ea typeface="ＭＳ Ｐゴシック" pitchFamily="34" charset="-128"/>
              </a:rPr>
              <a:t>InterDigital</a:t>
            </a:r>
            <a:r>
              <a:rPr lang="en-US" dirty="0" smtClean="0">
                <a:ea typeface="ＭＳ Ｐゴシック" pitchFamily="34" charset="-128"/>
              </a:rPr>
              <a:t>) – Thank you, and congratulations, Joe!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IETF/802 coordination update – Dorothy Stanley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RFC4441: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Reviewed rev5, which has 802.11’s comments </a:t>
            </a:r>
            <a:r>
              <a:rPr lang="en-US" dirty="0" smtClean="0">
                <a:ea typeface="ＭＳ Ｐゴシック" pitchFamily="34" charset="-128"/>
              </a:rPr>
              <a:t>included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u="sng" dirty="0">
                <a:hlinkClick r:id="rId3"/>
              </a:rPr>
              <a:t>http://tools.ietf.org/html/draft-iab-rfc4441rev-05</a:t>
            </a:r>
            <a:r>
              <a:rPr lang="en-US" dirty="0"/>
              <a:t> </a:t>
            </a:r>
            <a:endParaRPr lang="en-US" dirty="0">
              <a:ea typeface="ＭＳ Ｐゴシック" pitchFamily="34" charset="-128"/>
            </a:endParaRP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Editorial comments only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CAPWAP: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Draft not ready yet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Will hold 802.11 Comment Collection ballot, when draft available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Possibly need teleconference to collect comments, or at Jan F2F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PAWS: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Behind CAPWAP, coming soon</a:t>
            </a:r>
          </a:p>
          <a:p>
            <a:pPr marL="457200" lvl="1" indent="0" eaLnBrk="1" hangingPunct="1">
              <a:spcBef>
                <a:spcPts val="0"/>
              </a:spcBef>
              <a:buNone/>
              <a:defRPr/>
            </a:pPr>
            <a:endParaRPr lang="en-US" dirty="0" smtClean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802.1AC </a:t>
            </a:r>
            <a:r>
              <a:rPr lang="en-US" dirty="0" smtClean="0"/>
              <a:t>revision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Reminder of 802.11 material in this document, not written by 802.11: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://www.ieee802.org/1/files/public/docs2013/acrev-nfinn-new-802-11-text-0813-v02.pdf</a:t>
            </a:r>
            <a:r>
              <a:rPr lang="en-US" dirty="0"/>
              <a:t> 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/>
              <a:t>IEEE 1588 mapping to 802.11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Work not started yet, expected to be in a couple </a:t>
            </a:r>
            <a:r>
              <a:rPr lang="en-US" dirty="0" smtClean="0"/>
              <a:t>months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Architecture </a:t>
            </a:r>
            <a:r>
              <a:rPr lang="en-US" dirty="0" smtClean="0"/>
              <a:t>of APs/DS/Portals, and 802.1 concepts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One</a:t>
            </a:r>
            <a:r>
              <a:rPr lang="en-US" dirty="0" smtClean="0"/>
              <a:t> submissions </a:t>
            </a:r>
            <a:r>
              <a:rPr lang="en-US" dirty="0" smtClean="0"/>
              <a:t>this </a:t>
            </a:r>
            <a:r>
              <a:rPr lang="en-US" dirty="0" smtClean="0"/>
              <a:t>week: </a:t>
            </a:r>
            <a:r>
              <a:rPr lang="en-US" dirty="0">
                <a:hlinkClick r:id="rId3"/>
              </a:rPr>
              <a:t>https://mentor.ieee.org/802.11/dcn/13/11-13-1436-00-0arc-alternative-dual-band-ap-reference-model-graphic.pptx</a:t>
            </a:r>
            <a:r>
              <a:rPr lang="en-US" dirty="0"/>
              <a:t> 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Working on Reference Model diagram updates (next slides)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Mark Hamilton, Polycom, Inc.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878DC56-3D4A-4DDC-A5FE-22F351A5E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838200"/>
            <a:ext cx="3453387" cy="536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2743200"/>
            <a:ext cx="1167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MAC </a:t>
            </a:r>
          </a:p>
          <a:p>
            <a:r>
              <a:rPr lang="en-US" sz="1800" b="1" dirty="0" smtClean="0"/>
              <a:t>Reference</a:t>
            </a:r>
          </a:p>
          <a:p>
            <a:r>
              <a:rPr lang="en-US" sz="1800" b="1" dirty="0" smtClean="0"/>
              <a:t>Model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504742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Mark Hamilton, Polycom, Inc.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878DC56-3D4A-4DDC-A5FE-22F351A5E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838200"/>
            <a:ext cx="6269042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2971800"/>
            <a:ext cx="14489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Infrastructure</a:t>
            </a:r>
          </a:p>
          <a:p>
            <a:r>
              <a:rPr lang="en-US" sz="1600" b="1" dirty="0" smtClean="0"/>
              <a:t>Reference</a:t>
            </a:r>
          </a:p>
          <a:p>
            <a:r>
              <a:rPr lang="en-US" sz="1600" b="1" dirty="0" smtClean="0"/>
              <a:t>Model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68769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  <a:endParaRPr 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</a:t>
            </a:r>
            <a:r>
              <a:rPr lang="en-US" sz="3200" dirty="0" smtClean="0"/>
              <a:t>possible, scheduled with 10 days notice:</a:t>
            </a:r>
            <a:endParaRPr lang="en-US" sz="32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Discuss comments collected on CAPWAP draft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Timing depends on CAPWAP comment collection timing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Discussion might be during Jan F2F instead</a:t>
            </a:r>
            <a:endParaRPr lang="en-US" sz="26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2013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</a:t>
            </a:r>
            <a:r>
              <a:rPr lang="en-US" sz="2600" dirty="0" smtClean="0"/>
              <a:t>MAC reference model, and </a:t>
            </a:r>
            <a:r>
              <a:rPr lang="en-US" sz="2600" dirty="0" smtClean="0"/>
              <a:t>Infrastructure reference model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802.1AC </a:t>
            </a:r>
            <a:r>
              <a:rPr lang="en-US" sz="2600" dirty="0" err="1" smtClean="0"/>
              <a:t>subclause</a:t>
            </a:r>
            <a:r>
              <a:rPr lang="en-US" sz="2600" dirty="0" smtClean="0"/>
              <a:t> 12.2 discussion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sponsor </a:t>
            </a:r>
            <a:r>
              <a:rPr lang="en-US" sz="2600" dirty="0" smtClean="0"/>
              <a:t>ballot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IETF/802: RFC 4441, CAPWAP, </a:t>
            </a:r>
            <a:r>
              <a:rPr lang="en-US" sz="2600" dirty="0" smtClean="0"/>
              <a:t>PAWS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IEEE 1588, if started.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988</TotalTime>
  <Words>456</Words>
  <Application>Microsoft Office PowerPoint</Application>
  <PresentationFormat>On-screen Show (4:3)</PresentationFormat>
  <Paragraphs>105</Paragraphs>
  <Slides>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ARC Closing Report </vt:lpstr>
      <vt:lpstr>Abstract</vt:lpstr>
      <vt:lpstr>Work Completed</vt:lpstr>
      <vt:lpstr>Work Completed (con’t)</vt:lpstr>
      <vt:lpstr>Work Completed (con’t)</vt:lpstr>
      <vt:lpstr>PowerPoint Presentation</vt:lpstr>
      <vt:lpstr>PowerPoint Presentation</vt:lpstr>
      <vt:lpstr>Teleconference(s)</vt:lpstr>
      <vt:lpstr>November 2013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87</cp:revision>
  <cp:lastPrinted>1998-02-10T13:28:06Z</cp:lastPrinted>
  <dcterms:created xsi:type="dcterms:W3CDTF">2009-07-15T16:38:20Z</dcterms:created>
  <dcterms:modified xsi:type="dcterms:W3CDTF">2013-11-14T14:04:21Z</dcterms:modified>
</cp:coreProperties>
</file>