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<Relationships xmlns="http://schemas.openxmlformats.org/package/2006/relationships">
    <Relationship Id="rId3" Type="http://schemas.openxmlformats.org/package/2006/relationships/metadata/core-properties" Target="docProps/core.xml" />
    <Relationship Id="rId2" Type="http://schemas.openxmlformats.org/package/2006/relationships/metadata/thumbnail" Target="docProps/thumbnail.jpeg" />
    <Relationship Id="rId1" Type="http://schemas.openxmlformats.org/officeDocument/2006/relationships/officeDocument" Target="ppt/presentation.xml" />
    <Relationship Id="rId4" Type="http://schemas.openxmlformats.org/officeDocument/2006/relationships/extended-properties" Target="docProps/app.xml" />
    <Relationship Id="rId5" Type="http://schemas.openxmlformats.org/officeDocument/2006/relationships/custom-properties" Target="docProps/custom.xml" 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57" r:id="rId3"/>
    <p:sldId id="266" r:id="rId4"/>
    <p:sldId id="271" r:id="rId5"/>
    <p:sldId id="270" r:id="rId6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C5209855-CBED-49D1-B739-936DC04E48DA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F901E4D1-D19B-4CFB-902D-D144E164C81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D3D08A37-BC28-45D2-B95D-5734DD93CE79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86BEA7F2-0E47-492B-B406-DC156986A077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0586F25-7D77-4EF6-866C-0C00EB09ACD7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A08F0CE-1C6F-4E85-AD6B-2619E448EFBC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39DCF002-1FFA-4B9E-AE12-9BDADEFAD24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A1990BD-0BFE-41B3-966D-D6C5159F752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777431F-E1B8-4469-939A-F342E88A9EEC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45779F8-7081-4D29-BD51-1FCF38668EC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C4AB7D9-1DF6-4785-AC5F-4E07BCC9B02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7C0EF18-6E66-47EA-9E71-13B35D4A40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EE13730-48CB-4B14-98D3-096BAAE4A8E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F1DC4C01-C3F2-4BBE-BF5C-8C5D7BD912E2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64ABC354-86E1-4A27-B602-C42F25CEB2CC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89A693B3-C2EC-4C9A-BB3E-6084E0EB875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802.11-13/1451r1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E100B275-B37E-4345-8BB9-D00603495670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HEW SG Progress – November 2013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2013-10-14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7525" y="2286000"/>
          <a:ext cx="8047038" cy="2468563"/>
        </p:xfrm>
        <a:graphic>
          <a:graphicData uri="http://schemas.openxmlformats.org/presentationml/2006/ole">
            <p:oleObj spid="_x0000_s30731" name="Document" r:id="rId4" imgW="8258040" imgH="2539270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/>
              <a:t>Authors:</a:t>
            </a:r>
            <a:endParaRPr lang="en-CA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DAD1A114-0B98-4825-8ED2-0261511B33CF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CA" dirty="0" smtClean="0"/>
              <a:t>This submissions provides an up to date summary of  HEW SG progress. </a:t>
            </a:r>
            <a:endParaRPr lang="en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E65A3798-2E73-4294-934E-3CD322785EB7}" type="slidenum">
              <a:rPr lang="en-CA"/>
              <a:pPr/>
              <a:t>3</a:t>
            </a:fld>
            <a:endParaRPr lang="en-CA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SG Progress Summary</a:t>
            </a:r>
            <a:endParaRPr lang="en-GB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8134672" cy="4114800"/>
          </a:xfrm>
        </p:spPr>
        <p:txBody>
          <a:bodyPr/>
          <a:lstStyle/>
          <a:p>
            <a:r>
              <a:rPr lang="en-US" sz="2000" dirty="0" smtClean="0"/>
              <a:t>Interest continues to be high in the SG with an average of </a:t>
            </a:r>
            <a:r>
              <a:rPr lang="en-US" sz="2000" dirty="0" smtClean="0"/>
              <a:t>over</a:t>
            </a:r>
            <a:r>
              <a:rPr lang="en-US" sz="2000" dirty="0" smtClean="0"/>
              <a:t> </a:t>
            </a:r>
            <a:r>
              <a:rPr lang="en-US" sz="2000" dirty="0" smtClean="0"/>
              <a:t>40 submissions every </a:t>
            </a:r>
            <a:r>
              <a:rPr lang="en-US" sz="2000" dirty="0" smtClean="0"/>
              <a:t>F2F meeting.</a:t>
            </a:r>
          </a:p>
          <a:p>
            <a:pPr lvl="1"/>
            <a:r>
              <a:rPr lang="en-US" sz="1600" dirty="0" smtClean="0"/>
              <a:t>An average of 9 meeting slots assigned every F2F meeting</a:t>
            </a:r>
          </a:p>
          <a:p>
            <a:pPr lvl="1"/>
            <a:r>
              <a:rPr lang="en-US" sz="1600" dirty="0" smtClean="0"/>
              <a:t>Average attendance per time slot is in the neighborhood of 200.</a:t>
            </a:r>
            <a:endParaRPr lang="en-US" sz="1600" dirty="0" smtClean="0"/>
          </a:p>
          <a:p>
            <a:r>
              <a:rPr lang="en-US" sz="2000" dirty="0" smtClean="0"/>
              <a:t>The SG prepared a usage case document defining deployment scenarios where HEW devices will add value.</a:t>
            </a:r>
          </a:p>
          <a:p>
            <a:pPr lvl="1"/>
            <a:r>
              <a:rPr lang="en-US" sz="1800" dirty="0" smtClean="0"/>
              <a:t>The SG communicated with the Wi-Fi Alliance to assist in prioritization of the usage cases.</a:t>
            </a:r>
          </a:p>
          <a:p>
            <a:r>
              <a:rPr lang="en-US" sz="2000" dirty="0" smtClean="0"/>
              <a:t>P</a:t>
            </a:r>
            <a:r>
              <a:rPr lang="en-US" sz="2000" dirty="0" smtClean="0"/>
              <a:t>rogress </a:t>
            </a:r>
            <a:r>
              <a:rPr lang="en-US" sz="2000" dirty="0" smtClean="0"/>
              <a:t>in discussions related to simulation scenarios, evaluation methodologies, and channel models.</a:t>
            </a:r>
          </a:p>
          <a:p>
            <a:r>
              <a:rPr lang="en-US" sz="2000" dirty="0" smtClean="0"/>
              <a:t>Several submissions addressed specific MAC and PHY technologies to enhance performance </a:t>
            </a:r>
            <a:r>
              <a:rPr lang="en-US" sz="2000" dirty="0" smtClean="0"/>
              <a:t>relative to</a:t>
            </a:r>
            <a:r>
              <a:rPr lang="en-US" sz="2000" dirty="0" smtClean="0"/>
              <a:t> </a:t>
            </a:r>
            <a:r>
              <a:rPr lang="en-US" sz="2000" dirty="0" smtClean="0"/>
              <a:t>previous amendments.</a:t>
            </a:r>
          </a:p>
          <a:p>
            <a:r>
              <a:rPr lang="en-US" sz="2000" dirty="0" smtClean="0"/>
              <a:t>PAR discussion has started and PAR scope proposals were discussed</a:t>
            </a:r>
          </a:p>
          <a:p>
            <a:pPr lvl="1"/>
            <a:r>
              <a:rPr lang="en-US" sz="1800" dirty="0" smtClean="0"/>
              <a:t>The SG is working towards achieving consensus on the PAR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A1990BD-0BFE-41B3-966D-D6C5159F752D}" type="slidenum">
              <a:rPr lang="en-CA" smtClean="0"/>
              <a:pPr/>
              <a:t>4</a:t>
            </a:fld>
            <a:endParaRPr lang="en-CA"/>
          </a:p>
        </p:txBody>
      </p:sp>
      <p:sp>
        <p:nvSpPr>
          <p:cNvPr id="7" name="Content Placeholder 6"/>
          <p:cNvSpPr txBox="1">
            <a:spLocks/>
          </p:cNvSpPr>
          <p:nvPr/>
        </p:nvSpPr>
        <p:spPr>
          <a:xfrm>
            <a:off x="609600" y="1676400"/>
            <a:ext cx="3810000" cy="41148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b="1" kern="0">
                <a:latin typeface="+mn-lt"/>
                <a:cs typeface="ＭＳ Ｐゴシック" charset="0"/>
              </a:rPr>
              <a:t>May 2013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1800" kern="0">
                <a:latin typeface="+mn-lt"/>
              </a:rPr>
              <a:t>Initial meeting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b="1" kern="0">
                <a:latin typeface="+mn-lt"/>
                <a:cs typeface="ＭＳ Ｐゴシック" charset="0"/>
              </a:rPr>
              <a:t>July 2013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1800" kern="0">
                <a:latin typeface="+mn-lt"/>
              </a:rPr>
              <a:t>Presentations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1800" kern="0">
                <a:latin typeface="+mn-lt"/>
              </a:rPr>
              <a:t>SG Extension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b="1" kern="0">
                <a:latin typeface="+mn-lt"/>
                <a:cs typeface="ＭＳ Ｐゴシック" charset="0"/>
              </a:rPr>
              <a:t>Sept 2013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1800" kern="0">
                <a:latin typeface="+mn-lt"/>
              </a:rPr>
              <a:t>Presentations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b="1" kern="0">
                <a:latin typeface="+mn-lt"/>
                <a:cs typeface="ＭＳ Ｐゴシック" charset="0"/>
              </a:rPr>
              <a:t>Nov 2013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1800" kern="0">
                <a:latin typeface="+mn-lt"/>
              </a:rPr>
              <a:t>Presentations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1800" kern="0">
                <a:latin typeface="+mn-lt"/>
              </a:rPr>
              <a:t>Initial PAR and 5C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1800" kern="0">
                <a:latin typeface="+mn-lt"/>
              </a:rPr>
              <a:t>SG Extension</a:t>
            </a:r>
            <a:endParaRPr lang="en-US" sz="1800" kern="0" dirty="0">
              <a:latin typeface="+mn-lt"/>
            </a:endParaRPr>
          </a:p>
        </p:txBody>
      </p:sp>
      <p:sp>
        <p:nvSpPr>
          <p:cNvPr id="8" name="Content Placeholder 7"/>
          <p:cNvSpPr txBox="1">
            <a:spLocks/>
          </p:cNvSpPr>
          <p:nvPr/>
        </p:nvSpPr>
        <p:spPr>
          <a:xfrm>
            <a:off x="4648200" y="1676400"/>
            <a:ext cx="3810000" cy="41148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b="1" kern="0">
                <a:latin typeface="+mn-lt"/>
                <a:cs typeface="ＭＳ Ｐゴシック" charset="0"/>
              </a:rPr>
              <a:t>Jan 2014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1800" kern="0">
                <a:latin typeface="+mn-lt"/>
              </a:rPr>
              <a:t>Presentations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1800" kern="0">
                <a:latin typeface="+mn-lt"/>
              </a:rPr>
              <a:t>Final version of PAR and 5C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1800" kern="0">
                <a:latin typeface="+mn-lt"/>
              </a:rPr>
              <a:t>WG Approval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b="1" kern="0">
                <a:latin typeface="+mn-lt"/>
                <a:cs typeface="ＭＳ Ｐゴシック" charset="0"/>
              </a:rPr>
              <a:t>March 2014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1800" kern="0">
                <a:latin typeface="+mn-lt"/>
              </a:rPr>
              <a:t>Presentations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1800" kern="0">
                <a:latin typeface="+mn-lt"/>
              </a:rPr>
              <a:t>EC Approval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kern="0">
                <a:latin typeface="+mn-lt"/>
                <a:cs typeface="ＭＳ Ｐゴシック" charset="0"/>
              </a:rPr>
              <a:t>May-June 2014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000" kern="0">
                <a:latin typeface="+mn-lt"/>
              </a:rPr>
              <a:t>Nescom approval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kern="0">
                <a:latin typeface="+mn-lt"/>
                <a:cs typeface="ＭＳ Ｐゴシック" charset="0"/>
              </a:rPr>
              <a:t>July 2014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000" kern="0">
                <a:latin typeface="+mn-lt"/>
              </a:rPr>
              <a:t>TG starts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D62EE18C-4E98-4E96-9703-94FF42062F67}" type="slidenum">
              <a:rPr lang="en-CA"/>
              <a:pPr/>
              <a:t>5</a:t>
            </a:fld>
            <a:endParaRPr lang="en-CA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</TotalTime>
  <Words>276</Words>
  <Application>Microsoft Office PowerPoint</Application>
  <PresentationFormat>On-screen Show (4:3)</PresentationFormat>
  <Paragraphs>62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HEW SG Progress – November 2013</vt:lpstr>
      <vt:lpstr>Abstract</vt:lpstr>
      <vt:lpstr>SG Progress Summary</vt:lpstr>
      <vt:lpstr>Timeline</vt:lpstr>
      <vt:lpstr>References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HEW SG Progress – November 2013</dc:title>
  <dc:creator>Osama Aboul-Magd</dc:creator>
  <cp:lastModifiedBy>Osama Aboul-Magd</cp:lastModifiedBy>
  <cp:revision>9</cp:revision>
  <cp:lastPrinted>1998-02-10T13:28:06Z</cp:lastPrinted>
  <dcterms:created xsi:type="dcterms:W3CDTF">2013-11-14T12:19:22Z</dcterms:created>
  <dcterms:modified xsi:type="dcterms:W3CDTF">2013-11-14T21:01:19Z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
SdaonAmUIS8vKo/eqcHwCuE1YjVPXt4H6YHsSuVJYzAQCkNZjIaFaF2CAfHMCVDwVEjuHrGa
v9XKxleKuDbPp4L/H3+OgJ2liFlWHN8jgEhAcfi+CVZYW3SDYzUQw/IFYDIecwzChNgopw==</vt:lpwstr>
  </property>
</Properties>
</file>