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57" r:id="rId3"/>
    <p:sldId id="271" r:id="rId4"/>
    <p:sldId id="266" r:id="rId5"/>
    <p:sldId id="272" r:id="rId6"/>
    <p:sldId id="270" r:id="rId7"/>
  </p:sldIdLst>
  <p:sldSz cx="9144000" cy="6858000" type="screen4x3"/>
  <p:notesSz cx="6934200" cy="9280525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CA"/>
              <a:t>Page </a:t>
            </a:r>
            <a:fld id="{022F7BAC-6F85-4E31-A4E5-4F586336773D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CA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CA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/>
              <a:t>Page </a:t>
            </a:r>
            <a:fld id="{BEDB6BBE-2340-43DE-B8CF-6A8E3BCA76F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CA"/>
              <a:t>Page </a:t>
            </a:r>
            <a:fld id="{05653643-956B-4166-929B-9C05A362026E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CA"/>
              <a:t>Page </a:t>
            </a:r>
            <a:fld id="{FD99DD5D-308B-4720-8DDF-D17095ADB094}" type="slidenum">
              <a:rPr lang="en-CA"/>
              <a:pPr/>
              <a:t>2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EC74CCBC-874C-46B7-869F-76BD14F31047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40C7D0B-903B-4B5D-B756-A45848E25627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4412452-79CD-451B-8FC5-5751892353A1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B0051F6-1F1C-4D86-BF06-710E847D4E98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8B8FCF89-CA19-4364-9994-1007675637C8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8DEE2F23-E6CA-401D-BF7E-1B6ACBE036A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30291760-CFD3-4327-B414-FC4AF3B943DC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3493EA68-750E-4DE7-85EC-DF6251B675B1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52345FA-6281-47B5-BD80-EF51774FC30D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F0F913A3-816B-41C3-968A-2306CC11709F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226F0CCD-2536-4514-AA11-C35535AAE1E1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November 2013</a:t>
            </a:r>
            <a:endParaRPr lang="en-C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A30C5434-735B-45C1-AC1A-71AC8AF9784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</a:t>
            </a:r>
            <a:r>
              <a:rPr lang="en-CA" sz="1800" b="1" dirty="0" smtClean="0"/>
              <a:t>802.11-13/1450r0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CA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EF67D00B-CC20-4352-B441-A0902BC19ED1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 dirty="0" smtClean="0"/>
              <a:t>Summary of PAR Discussion</a:t>
            </a: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</a:t>
            </a:r>
            <a:r>
              <a:rPr lang="en-CA" sz="2000" b="0" dirty="0" smtClean="0"/>
              <a:t>2013</a:t>
            </a:r>
            <a:r>
              <a:rPr lang="en-CA" sz="2000" b="0" dirty="0" smtClean="0"/>
              <a:t>-11-14</a:t>
            </a:r>
            <a:endParaRPr lang="en-CA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517525" y="2286000"/>
          <a:ext cx="8047038" cy="2682875"/>
        </p:xfrm>
        <a:graphic>
          <a:graphicData uri="http://schemas.openxmlformats.org/presentationml/2006/ole">
            <p:oleObj spid="_x0000_s30731" name="Document" r:id="rId4" imgW="8258040" imgH="2756344" progId="Word.Document.8">
              <p:embed/>
            </p:oleObj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/>
              <a:t>Authors:</a:t>
            </a:r>
            <a:endParaRPr lang="en-CA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75DF1E4D-AF04-414B-BEB0-60BADDC236DF}" type="slidenum">
              <a:rPr lang="en-CA"/>
              <a:pPr/>
              <a:t>2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CA" dirty="0" smtClean="0"/>
              <a:t>The purpose of this submission is to summarize the discussion related to the PAR </a:t>
            </a:r>
            <a:r>
              <a:rPr lang="en-CA" dirty="0" smtClean="0"/>
              <a:t>during November 2013 F2F meeting</a:t>
            </a:r>
            <a:r>
              <a:rPr lang="en-CA" dirty="0" smtClean="0"/>
              <a:t>. </a:t>
            </a:r>
            <a:endParaRPr lang="en-C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PAR Related Submissions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2000" dirty="0" smtClean="0"/>
              <a:t>11-13/1331r1: Massive uncoordinated deployments, legacy devices, revolution </a:t>
            </a:r>
            <a:r>
              <a:rPr lang="en-CA" sz="2000" dirty="0" err="1" smtClean="0"/>
              <a:t>vs</a:t>
            </a:r>
            <a:r>
              <a:rPr lang="en-CA" sz="2000" dirty="0" smtClean="0"/>
              <a:t> evolution, buffer bloat, improve user experience, outdoor deployment, etc.</a:t>
            </a:r>
          </a:p>
          <a:p>
            <a:r>
              <a:rPr lang="en-CA" sz="2000" dirty="0" smtClean="0"/>
              <a:t>11-13/1333r0: power efficiency – can we do more?</a:t>
            </a:r>
          </a:p>
          <a:p>
            <a:r>
              <a:rPr lang="en-CA" sz="2000" dirty="0" smtClean="0"/>
              <a:t>11-13/1336r2: Specific PAR scope proposal</a:t>
            </a:r>
          </a:p>
          <a:p>
            <a:r>
              <a:rPr lang="en-CA" sz="2000" dirty="0" smtClean="0"/>
              <a:t>11-13/1361r0: dense deployment, different management entities, legacy, etc.</a:t>
            </a:r>
          </a:p>
          <a:p>
            <a:r>
              <a:rPr lang="en-CA" sz="2000" dirty="0" smtClean="0"/>
              <a:t>11-13/1389r1: adding additional explanatory note to handle multiple simultaneous communications (UL/DL).</a:t>
            </a:r>
          </a:p>
          <a:p>
            <a:r>
              <a:rPr lang="en-CA" sz="2000" dirty="0" smtClean="0"/>
              <a:t>11-13/1405r0: specific PAR scope proposal</a:t>
            </a:r>
          </a:p>
          <a:p>
            <a:endParaRPr lang="en-CA" sz="2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3493EA68-750E-4DE7-85EC-DF6251B675B1}" type="slidenum">
              <a:rPr lang="en-CA" smtClean="0"/>
              <a:pPr/>
              <a:t>3</a:t>
            </a:fld>
            <a:endParaRPr lang="en-CA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76672"/>
            <a:ext cx="7772400" cy="1066800"/>
          </a:xfrm>
        </p:spPr>
        <p:txBody>
          <a:bodyPr/>
          <a:lstStyle/>
          <a:p>
            <a:r>
              <a:rPr lang="en-GB" dirty="0" smtClean="0"/>
              <a:t>Two Specific Proposals for the scope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DDC2FFC6-B4E7-4028-9C38-9407F8BDBB81}" type="slidenum">
              <a:rPr lang="en-CA"/>
              <a:pPr/>
              <a:t>4</a:t>
            </a:fld>
            <a:endParaRPr lang="en-CA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39552" y="1340768"/>
          <a:ext cx="8064896" cy="45157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8"/>
                <a:gridCol w="4032448"/>
              </a:tblGrid>
              <a:tr h="522868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11-13/1405r0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11-13/1366r2</a:t>
                      </a:r>
                      <a:endParaRPr lang="en-CA" dirty="0"/>
                    </a:p>
                  </a:txBody>
                  <a:tcPr/>
                </a:tc>
              </a:tr>
              <a:tr h="3725604">
                <a:tc>
                  <a:txBody>
                    <a:bodyPr/>
                    <a:lstStyle/>
                    <a:p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This amendment defines standardized modifications to both the 802.11 physical layers (PHY) and the 802.11 Medium Access Control Layer (MAC) that enable modes of operation capable of supporting: </a:t>
                      </a:r>
                      <a:endParaRPr lang="en-CA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TBD times improvement in [metric, e.g. area throughput, average throughput per STA]</a:t>
                      </a:r>
                      <a:endParaRPr lang="en-CA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improvement in high density deployments with both single and multiple management entities</a:t>
                      </a:r>
                      <a:endParaRPr lang="en-CA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improvement in operator deployments</a:t>
                      </a:r>
                      <a:endParaRPr lang="en-CA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improvement in outdoor operation</a:t>
                      </a:r>
                      <a:endParaRPr lang="en-CA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below 6 GHz carrier frequency operation while ensuring backward compatibility and coexistence with legacy IEEE802.11 devices in the 2.4 GHz and 5 GHz unlicensed bands.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This amendment defines standardized modifications to both the 802.11 physical layers (PHY) and the 802.11 Medium Access Control Layers (MAC) in the 2.4 and 5GHz unlicensed bands that enable </a:t>
                      </a:r>
                      <a:r>
                        <a:rPr lang="en-US" sz="1800" dirty="0" smtClean="0"/>
                        <a:t>a 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significant user experience and throughput enhancement</a:t>
                      </a:r>
                      <a:r>
                        <a:rPr lang="en-US" sz="1800" dirty="0" smtClean="0"/>
                        <a:t>, as measured at the MAC data service access point (SAP), 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for all HEW stations</a:t>
                      </a:r>
                      <a:r>
                        <a:rPr lang="en-US" sz="1800" dirty="0" smtClean="0"/>
                        <a:t> in 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high density, indoor and outdoor, real-world environments</a:t>
                      </a:r>
                      <a:r>
                        <a:rPr lang="en-US" sz="1800" dirty="0" smtClean="0"/>
                        <a:t>. Such improvements shall also lead to significant 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area throughput </a:t>
                      </a:r>
                      <a:r>
                        <a:rPr lang="en-US" sz="1800" dirty="0" smtClean="0"/>
                        <a:t>increase.</a:t>
                      </a:r>
                      <a:endParaRPr lang="fr-FR" sz="1800" dirty="0" smtClean="0"/>
                    </a:p>
                    <a:p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475656" y="5949280"/>
            <a:ext cx="1943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800" b="1" dirty="0" smtClean="0"/>
              <a:t>Quantitative PAR</a:t>
            </a:r>
            <a:endParaRPr lang="en-CA" sz="1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580112" y="5949280"/>
            <a:ext cx="1802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800" b="1" dirty="0" smtClean="0"/>
              <a:t>Qualitative PAR</a:t>
            </a:r>
            <a:endParaRPr lang="en-CA" sz="1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Straw Poll</a:t>
            </a:r>
            <a:endParaRPr lang="en-CA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755576" y="1772816"/>
            <a:ext cx="7772400" cy="1512168"/>
          </a:xfrm>
        </p:spPr>
        <p:txBody>
          <a:bodyPr/>
          <a:lstStyle/>
          <a:p>
            <a:r>
              <a:rPr lang="en-CA" dirty="0" smtClean="0"/>
              <a:t>Which type of PAR do you prefer&gt;</a:t>
            </a:r>
          </a:p>
          <a:p>
            <a:pPr lvl="1"/>
            <a:r>
              <a:rPr lang="en-CA" dirty="0" smtClean="0"/>
              <a:t>Quantitative PAR</a:t>
            </a:r>
          </a:p>
          <a:p>
            <a:pPr lvl="1"/>
            <a:r>
              <a:rPr lang="en-CA" dirty="0" smtClean="0"/>
              <a:t>Qualitative PAR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AB0051F6-1F1C-4D86-BF06-710E847D4E98}" type="slidenum">
              <a:rPr lang="en-CA" smtClean="0"/>
              <a:pPr/>
              <a:t>5</a:t>
            </a:fld>
            <a:endParaRPr lang="en-CA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77167F2A-F09E-430F-946F-9C7C4AAFA9E5}" type="slidenum">
              <a:rPr lang="en-CA"/>
              <a:pPr/>
              <a:t>6</a:t>
            </a:fld>
            <a:endParaRPr lang="en-CA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References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616</TotalTime>
  <Words>400</Words>
  <Application>Microsoft Office PowerPoint</Application>
  <PresentationFormat>On-screen Show (4:3)</PresentationFormat>
  <Paragraphs>55</Paragraphs>
  <Slides>6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802-11-Submission</vt:lpstr>
      <vt:lpstr>Microsoft Office Word 97 - 2003 Document</vt:lpstr>
      <vt:lpstr>Summary of PAR Discussion</vt:lpstr>
      <vt:lpstr>Abstract</vt:lpstr>
      <vt:lpstr>PAR Related Submissions</vt:lpstr>
      <vt:lpstr>Two Specific Proposals for the scope</vt:lpstr>
      <vt:lpstr>Straw Poll</vt:lpstr>
      <vt:lpstr>References</vt:lpstr>
    </vt:vector>
  </TitlesOfParts>
  <Company>Huawei Technologies Co.,Ltd.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Osama Aboul-Magd</dc:creator>
  <cp:lastModifiedBy>Osama Aboul-Magd</cp:lastModifiedBy>
  <cp:revision>68</cp:revision>
  <cp:lastPrinted>1998-02-10T13:28:06Z</cp:lastPrinted>
  <dcterms:created xsi:type="dcterms:W3CDTF">2013-11-14T00:17:33Z</dcterms:created>
  <dcterms:modified xsi:type="dcterms:W3CDTF">2013-11-14T12:17:49Z</dcterms:modified>
</cp:coreProperties>
</file>