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271" r:id="rId4"/>
    <p:sldId id="266" r:id="rId5"/>
    <p:sldId id="272" r:id="rId6"/>
    <p:sldId id="270" r:id="rId7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022F7BAC-6F85-4E31-A4E5-4F586336773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BEDB6BBE-2340-43DE-B8CF-6A8E3BCA76F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05653643-956B-4166-929B-9C05A362026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FD99DD5D-308B-4720-8DDF-D17095ADB094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EC74CCBC-874C-46B7-869F-76BD14F3104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40C7D0B-903B-4B5D-B756-A45848E2562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4412452-79CD-451B-8FC5-5751892353A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051F6-1F1C-4D86-BF06-710E847D4E9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B8FCF89-CA19-4364-9994-1007675637C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DEE2F23-E6CA-401D-BF7E-1B6ACBE036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30291760-CFD3-4327-B414-FC4AF3B943D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3493EA68-750E-4DE7-85EC-DF6251B675B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52345FA-6281-47B5-BD80-EF51774FC30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F0F913A3-816B-41C3-968A-2306CC11709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26F0CCD-2536-4514-AA11-C35535AAE1E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A30C5434-735B-45C1-AC1A-71AC8AF9784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802.11-13/1450r0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EF67D00B-CC20-4352-B441-A0902BC19ED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Summary of PAR Discussion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</a:t>
            </a:r>
            <a:r>
              <a:rPr lang="en-CA" sz="2000" b="0" dirty="0" smtClean="0"/>
              <a:t>-11-14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286000"/>
          <a:ext cx="8047038" cy="2682875"/>
        </p:xfrm>
        <a:graphic>
          <a:graphicData uri="http://schemas.openxmlformats.org/presentationml/2006/ole">
            <p:oleObj spid="_x0000_s30731" name="Document" r:id="rId4" imgW="8258040" imgH="2756344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/>
              <a:t>Authors:</a:t>
            </a:r>
            <a:endParaRPr lang="en-CA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75DF1E4D-AF04-414B-BEB0-60BADDC236DF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CA" dirty="0" smtClean="0"/>
              <a:t>The purpose of this submission is to summarize the discussion related to the PAR </a:t>
            </a:r>
            <a:r>
              <a:rPr lang="en-CA" dirty="0" smtClean="0"/>
              <a:t>during November 2013 F2F meeting</a:t>
            </a:r>
            <a:r>
              <a:rPr lang="en-CA" dirty="0" smtClean="0"/>
              <a:t>. 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 Related Submissions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11-13/1331r1: Massive uncoordinated deployments, legacy devices, revolution </a:t>
            </a:r>
            <a:r>
              <a:rPr lang="en-CA" sz="2000" dirty="0" err="1" smtClean="0"/>
              <a:t>vs</a:t>
            </a:r>
            <a:r>
              <a:rPr lang="en-CA" sz="2000" dirty="0" smtClean="0"/>
              <a:t> evolution, buffer bloat, improve user experience, outdoor deployment, etc.</a:t>
            </a:r>
          </a:p>
          <a:p>
            <a:r>
              <a:rPr lang="en-CA" sz="2000" dirty="0" smtClean="0"/>
              <a:t>11-13/1333r0: power efficiency – can we do more?</a:t>
            </a:r>
          </a:p>
          <a:p>
            <a:r>
              <a:rPr lang="en-CA" sz="2000" dirty="0" smtClean="0"/>
              <a:t>11-13/1336r2: Specific PAR scope proposal</a:t>
            </a:r>
          </a:p>
          <a:p>
            <a:r>
              <a:rPr lang="en-CA" sz="2000" dirty="0" smtClean="0"/>
              <a:t>11-13/1361r0: dense deployment, different management entities, legacy, etc.</a:t>
            </a:r>
          </a:p>
          <a:p>
            <a:r>
              <a:rPr lang="en-CA" sz="2000" dirty="0" smtClean="0"/>
              <a:t>11-13/1389r1: adding additional explanatory note to handle multiple simultaneous communications (UL/DL).</a:t>
            </a:r>
          </a:p>
          <a:p>
            <a:r>
              <a:rPr lang="en-CA" sz="2000" dirty="0" smtClean="0"/>
              <a:t>11-13/1405r0: specific PAR scope proposal</a:t>
            </a:r>
          </a:p>
          <a:p>
            <a:endParaRPr lang="en-CA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3493EA68-750E-4DE7-85EC-DF6251B675B1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GB" dirty="0" smtClean="0"/>
              <a:t>Two Specific Proposals for the 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DDC2FFC6-B4E7-4028-9C38-9407F8BDBB81}" type="slidenum">
              <a:rPr lang="en-CA"/>
              <a:pPr/>
              <a:t>4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1340768"/>
          <a:ext cx="8064896" cy="4515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522868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11-13/1405r0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11-13/1366r2</a:t>
                      </a:r>
                      <a:endParaRPr lang="en-CA" dirty="0"/>
                    </a:p>
                  </a:txBody>
                  <a:tcPr/>
                </a:tc>
              </a:tr>
              <a:tr h="3725604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 amendment defines standardized modifications to both the 802.11 physical layers (PHY) and the 802.11 Medium Access Control Layer (MAC) that enable modes of operation capable of supporting: </a:t>
                      </a:r>
                      <a:endParaRPr lang="en-CA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TBD times improvement in [metric, e.g. area throughput, average throughput per STA]</a:t>
                      </a:r>
                      <a:endParaRPr lang="en-CA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improvement in high density deployments with both single and multiple management entities</a:t>
                      </a:r>
                      <a:endParaRPr lang="en-CA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improvement in operator deployments</a:t>
                      </a:r>
                      <a:endParaRPr lang="en-CA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improvement in outdoor operation</a:t>
                      </a:r>
                      <a:endParaRPr lang="en-CA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below 6 GHz carrier frequency operation while ensuring backward compatibility and coexistence with legacy IEEE802.11 devices in the 2.4 GHz and 5 GHz unlicensed bands.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This amendment defines standardized modifications to both the 802.11 physical layers (PHY) and the 802.11 Medium Access Control Layers (MAC) in the 2.4 and 5GHz unlicensed bands that enable </a:t>
                      </a:r>
                      <a:r>
                        <a:rPr lang="en-US" sz="1800" dirty="0" smtClean="0"/>
                        <a:t>a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significant user experience and throughput enhancement</a:t>
                      </a:r>
                      <a:r>
                        <a:rPr lang="en-US" sz="1800" dirty="0" smtClean="0"/>
                        <a:t>, as measured at the MAC data service access point (SAP),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for all HEW stations</a:t>
                      </a:r>
                      <a:r>
                        <a:rPr lang="en-US" sz="1800" dirty="0" smtClean="0"/>
                        <a:t> in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high density, indoor and outdoor, real-world environments</a:t>
                      </a:r>
                      <a:r>
                        <a:rPr lang="en-US" sz="1800" dirty="0" smtClean="0"/>
                        <a:t>. Such improvements shall also lead to significant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area throughput </a:t>
                      </a:r>
                      <a:r>
                        <a:rPr lang="en-US" sz="1800" dirty="0" smtClean="0"/>
                        <a:t>increase.</a:t>
                      </a:r>
                      <a:endParaRPr lang="fr-FR" sz="1800" dirty="0" smtClean="0"/>
                    </a:p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5656" y="5949280"/>
            <a:ext cx="1943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b="1" dirty="0" smtClean="0"/>
              <a:t>Quantitative PAR</a:t>
            </a:r>
            <a:endParaRPr lang="en-CA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5949280"/>
            <a:ext cx="1802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b="1" dirty="0" smtClean="0"/>
              <a:t>Qualitative PAR</a:t>
            </a:r>
            <a:endParaRPr lang="en-CA" sz="1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Straw Poll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1772816"/>
            <a:ext cx="7772400" cy="1512168"/>
          </a:xfrm>
        </p:spPr>
        <p:txBody>
          <a:bodyPr/>
          <a:lstStyle/>
          <a:p>
            <a:r>
              <a:rPr lang="en-CA" dirty="0" smtClean="0"/>
              <a:t>Which type of PAR do you prefer&gt;</a:t>
            </a:r>
          </a:p>
          <a:p>
            <a:pPr lvl="1"/>
            <a:r>
              <a:rPr lang="en-CA" dirty="0" smtClean="0"/>
              <a:t>Quantitative PAR</a:t>
            </a:r>
          </a:p>
          <a:p>
            <a:pPr lvl="1"/>
            <a:r>
              <a:rPr lang="en-CA" dirty="0" smtClean="0"/>
              <a:t>Qualitative PAR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AB0051F6-1F1C-4D86-BF06-710E847D4E98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77167F2A-F09E-430F-946F-9C7C4AAFA9E5}" type="slidenum">
              <a:rPr lang="en-CA"/>
              <a:pPr/>
              <a:t>6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616</TotalTime>
  <Words>400</Words>
  <Application>Microsoft Office PowerPoint</Application>
  <PresentationFormat>On-screen Show (4:3)</PresentationFormat>
  <Paragraphs>55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Microsoft Office Word 97 - 2003 Document</vt:lpstr>
      <vt:lpstr>Summary of PAR Discussion</vt:lpstr>
      <vt:lpstr>Abstract</vt:lpstr>
      <vt:lpstr>PAR Related Submissions</vt:lpstr>
      <vt:lpstr>Two Specific Proposals for the scope</vt:lpstr>
      <vt:lpstr>Straw Poll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68</cp:revision>
  <cp:lastPrinted>1998-02-10T13:28:06Z</cp:lastPrinted>
  <dcterms:created xsi:type="dcterms:W3CDTF">2013-11-14T00:17:33Z</dcterms:created>
  <dcterms:modified xsi:type="dcterms:W3CDTF">2013-11-14T12:17:49Z</dcterms:modified>
</cp:coreProperties>
</file>