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78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67B72E9-0649-45D0-A367-81F6BFF78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0035CDD-E35C-49D0-ADF4-A463B4B84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019515E-B3F1-4D81-91C8-C955968F13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CCFB410-615D-439D-84C4-E11579490A1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43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4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8AEEBE-5AE6-4637-93B1-FC3A92714EA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8A447EC-0C23-403C-BA23-5D6654B45FD9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62D5264-C613-46F8-8E9F-C077A391FF4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569215-289A-438C-A848-530961EA6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88EC98B-5DF3-472B-AF4F-BC3B69013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BA9DB5-14B7-4A7E-A827-FEA7A8377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7403D-1FB7-42D3-8D54-8AB06904D7F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EBE8F-7374-4306-A2EF-243325B7409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70797-51A1-4640-9AC3-1C094962510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295D-711E-4138-8238-FACFEE576C0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7B3BE-B5F2-4D78-ACC2-A1B4B1C9820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CD497-83F7-4543-B879-0ABD3CE8432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D4857-DD2D-4022-9A2A-AEBB18B0692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E3C76-134B-4E3F-8493-EA852B64E3C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F636BC-4B16-4275-A11E-83AF0DAD6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014A9-7303-4666-B444-5ABE6786026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16D3F-397B-4852-B0CA-C5346E5C59B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94221-E34A-48BA-82B7-E19B83CDC35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85AD96-EB95-4CE4-B161-6CCAC1802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533C65-529B-438D-BD47-730BDBB68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4E0441E-6B67-4E98-A0E9-BB61EE947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113154-AFA9-401A-8F74-D3449FCC9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75EB89-EEF8-4BB1-A539-5F505A67B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E55AF2-60D4-4AB4-A8D0-1D94BAD82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15D079E-40BB-4E7F-860A-C9A5F1ED1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DC044A-4531-420F-907B-F0A9979F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802.11-13/1447r0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AC0307-514E-4D0A-922A-22761FB0091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400-01-00ac-p802-11ac-report-to-ec-on-approval-to-forward-draft-to-revcom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1422-01-00ac-p802-11ac-press-release.do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C56374E-B158-4DB0-B261-D0E33079488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TGac November 2013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740650" cy="2349500"/>
        </p:xfrm>
        <a:graphic>
          <a:graphicData uri="http://schemas.openxmlformats.org/presentationml/2006/ole">
            <p:oleObj spid="_x0000_s1026" name="Document" r:id="rId4" imgW="8601826" imgH="2607574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F675192-E22A-4A9A-86E6-EA99A4522B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TGac for the November 2013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3505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Approved the  report </a:t>
            </a:r>
            <a:r>
              <a:rPr lang="en-US" sz="2800" dirty="0" smtClean="0"/>
              <a:t>to EC </a:t>
            </a:r>
            <a:r>
              <a:rPr lang="en-US" sz="2800" dirty="0" smtClean="0"/>
              <a:t>for approval to </a:t>
            </a:r>
            <a:r>
              <a:rPr lang="en-US" sz="2800" dirty="0" smtClean="0"/>
              <a:t>forward </a:t>
            </a:r>
            <a:r>
              <a:rPr lang="en-US" sz="2800" dirty="0" smtClean="0"/>
              <a:t>draft D7.0 to </a:t>
            </a:r>
            <a:r>
              <a:rPr lang="en-US" sz="2800" dirty="0" err="1" smtClean="0"/>
              <a:t>Revcom</a:t>
            </a:r>
            <a:r>
              <a:rPr lang="en-US" sz="2800" dirty="0" smtClean="0"/>
              <a:t>.</a:t>
            </a:r>
          </a:p>
          <a:p>
            <a:pPr lvl="1">
              <a:defRPr/>
            </a:pPr>
            <a:r>
              <a:rPr lang="en-US" sz="2800" dirty="0" smtClean="0"/>
              <a:t>The </a:t>
            </a:r>
            <a:r>
              <a:rPr lang="en-US" sz="2800" dirty="0" smtClean="0"/>
              <a:t>report </a:t>
            </a:r>
            <a:r>
              <a:rPr lang="en-US" sz="2800" dirty="0" smtClean="0"/>
              <a:t>is available </a:t>
            </a:r>
            <a:r>
              <a:rPr lang="en-US" sz="2800" dirty="0" smtClean="0"/>
              <a:t>at: 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mentor.ieee.org/802.11/dcn/13/11-13-1400-01-00ac-p802-11ac-report-to-ec-on-approval-to-forward-draft-to-revcom.pptx</a:t>
            </a:r>
            <a:r>
              <a:rPr lang="en-US" dirty="0" smtClean="0"/>
              <a:t> </a:t>
            </a:r>
            <a:endParaRPr lang="en-US" sz="2200" dirty="0" smtClean="0"/>
          </a:p>
          <a:p>
            <a:pPr>
              <a:defRPr/>
            </a:pPr>
            <a:r>
              <a:rPr lang="en-US" sz="2600" dirty="0" smtClean="0"/>
              <a:t>Edited a draft press release available </a:t>
            </a:r>
            <a:r>
              <a:rPr lang="en-US" sz="2600" dirty="0" smtClean="0"/>
              <a:t>at: </a:t>
            </a:r>
          </a:p>
          <a:p>
            <a:pPr lvl="1">
              <a:defRPr/>
            </a:pPr>
            <a:r>
              <a:rPr lang="en-US" sz="2200" dirty="0" smtClean="0">
                <a:hlinkClick r:id="rId4"/>
              </a:rPr>
              <a:t>https://</a:t>
            </a:r>
            <a:r>
              <a:rPr lang="en-US" sz="2200" dirty="0" smtClean="0">
                <a:hlinkClick r:id="rId4"/>
              </a:rPr>
              <a:t>mentor.ieee.org/802.11/dcn/13/11-13-1422-01-00ac-p802-11ac-press-release.doc</a:t>
            </a:r>
            <a:r>
              <a:rPr lang="en-US" sz="2200" dirty="0" smtClean="0"/>
              <a:t> </a:t>
            </a:r>
            <a:endParaRPr lang="en-US" sz="2200" dirty="0" smtClean="0"/>
          </a:p>
          <a:p>
            <a:pPr>
              <a:defRPr/>
            </a:pPr>
            <a:r>
              <a:rPr lang="en-US" sz="2800" dirty="0" smtClean="0"/>
              <a:t>Agenda for this meeting is available  in document 11-13/1262r3.</a:t>
            </a:r>
          </a:p>
          <a:p>
            <a:pPr lvl="1">
              <a:lnSpc>
                <a:spcPct val="90000"/>
              </a:lnSpc>
              <a:defRPr/>
            </a:pPr>
            <a:endParaRPr lang="en-US" sz="2200" dirty="0" smtClean="0"/>
          </a:p>
          <a:p>
            <a:pPr marL="381000" indent="-381000">
              <a:defRPr/>
            </a:pPr>
            <a:endParaRPr lang="en-US" sz="2200" dirty="0" smtClean="0"/>
          </a:p>
          <a:p>
            <a:pPr marL="381000" indent="-381000">
              <a:defRPr/>
            </a:pPr>
            <a:endParaRPr lang="en-US" sz="2200" dirty="0" smtClean="0"/>
          </a:p>
          <a:p>
            <a:pPr>
              <a:lnSpc>
                <a:spcPct val="80000"/>
              </a:lnSpc>
              <a:defRPr/>
            </a:pPr>
            <a:endParaRPr lang="en-US" sz="2200" dirty="0" smtClean="0">
              <a:sym typeface="Wingdings" pitchFamily="2" charset="2"/>
            </a:endParaRP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9BEE9A8-CCAF-4049-A010-214A43A0633C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5E420E2-3933-45A0-A849-ABD47633F78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2014 Goals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3200" dirty="0" smtClean="0"/>
              <a:t>Hopefully the draft will be published by December </a:t>
            </a:r>
            <a:r>
              <a:rPr lang="en-CA" sz="3200" dirty="0" smtClean="0"/>
              <a:t>2013 and have nothing to do in January.</a:t>
            </a:r>
            <a:endParaRPr lang="en-CA" sz="3200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8EAE2AE-FD79-4D2D-995F-D99652EFC4A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r>
              <a:rPr lang="en-US" sz="3200" dirty="0" smtClean="0">
                <a:solidFill>
                  <a:srgbClr val="00B050"/>
                </a:solidFill>
              </a:rPr>
              <a:t>Previously approved</a:t>
            </a:r>
            <a:endParaRPr lang="en-CA" sz="3200" dirty="0" smtClean="0">
              <a:solidFill>
                <a:srgbClr val="00B050"/>
              </a:solidFill>
            </a:endParaRPr>
          </a:p>
          <a:p>
            <a:pPr lvl="1"/>
            <a:r>
              <a:rPr lang="en-CA" sz="2800" dirty="0" smtClean="0">
                <a:solidFill>
                  <a:srgbClr val="00B050"/>
                </a:solidFill>
              </a:rPr>
              <a:t>Nov 21		20:00 – 22:00 ET - Cancelled</a:t>
            </a:r>
          </a:p>
          <a:p>
            <a:r>
              <a:rPr lang="en-CA" sz="3200" dirty="0" smtClean="0"/>
              <a:t>New Scheduled </a:t>
            </a:r>
          </a:p>
          <a:p>
            <a:pPr lvl="1"/>
            <a:r>
              <a:rPr lang="en-CA" sz="2800" dirty="0" smtClean="0"/>
              <a:t>December 12		10:00 – 12:00 ET</a:t>
            </a:r>
          </a:p>
          <a:p>
            <a:pPr lvl="1"/>
            <a:r>
              <a:rPr lang="en-CA" sz="2800" dirty="0" smtClean="0"/>
              <a:t>December 19		20:00 – 22:00 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1338</TotalTime>
  <Words>214</Words>
  <Application>Microsoft Office PowerPoint</Application>
  <PresentationFormat>On-screen Show (4:3)</PresentationFormat>
  <Paragraphs>57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802-11-Submission</vt:lpstr>
      <vt:lpstr>Custom Design</vt:lpstr>
      <vt:lpstr>Document</vt:lpstr>
      <vt:lpstr>TGac November 2013 Closing Report</vt:lpstr>
      <vt:lpstr>Abstract</vt:lpstr>
      <vt:lpstr>Work Completed </vt:lpstr>
      <vt:lpstr>January 2014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210</cp:revision>
  <cp:lastPrinted>1998-02-10T13:28:06Z</cp:lastPrinted>
  <dcterms:created xsi:type="dcterms:W3CDTF">2008-11-13T20:03:38Z</dcterms:created>
  <dcterms:modified xsi:type="dcterms:W3CDTF">2013-11-13T17:06:19Z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(12)O48q+nWDiKNAVXoAwq58w7ATF5BZpxUzus1FEuepahc6BRLUWdfXeHQFTCUY0LJynFgfmRNU_x000d_
PZlAVy+j0r6pbWVn8lwN7s6Sb4bqUpXWdbpK5+4A1o/qLgpHVdOLrPrkzmrzMeOiR89OpPyO_x000d_
0K/lRHRfDJ2VaJFxcMrPJlUL/DaRcZGNRA9GlyqsR+3gUiUuLz5a0Dsxypa/ubsbhxSbzY6G_x000d_
QKYL6Cg/lUWYxZ/SMO</vt:lpwstr>
  </property>
  <property fmtid="{D5CDD505-2E9C-101B-9397-08002B2CF9AE}" pid="3" name="_ms_pID_7253431">
    <vt:lpwstr>NtmTa1Bry2KEzLQM3IpJfhe2FmOkEoyLfS8n0D4p0M4H2+izHm5LbG_x000d_
1O5VYq2MffH3mERqLx1/EQeueZW2e7fC6o9i9B2aW3DaDOeHMiFlcpiRyrE9/YlA0RNaMJcm_x000d_
SaxXtP6//M3ZA3TUqBPRs+4ORJYp3nryFd8FEA5DFh6/VC6avvGvCWl50trEZkoEMs53tMld_x000d_
AytM++BMPAs2yaJiHakMq0Xh/Mgth1/DjDDC</vt:lpwstr>
  </property>
  <property fmtid="{D5CDD505-2E9C-101B-9397-08002B2CF9AE}" pid="4" name="_ms_pID_7253432">
    <vt:lpwstr>7y2jD/hdaoUE158HYWijKWv0SsIdG4y5Z+Ss_x000d_
4AoJp9ggkJDMI6zQYUKlLNQ3e/P8qrP/1LqUHvrZl/bNeZQaMpUjdrAzh2Ai0IIz2Q7sVfui_x000d_
sJ+MMfBkW4HztFjM77yzoG9MFllXyoQNkpyJpOv4aByQj4BmyDoPB2wQBNAJr9KvlyekXX9+_x000d_
y6MLlLME5Wu34PSTQMrNAwgGe3XLHlh5z6sn20u/JdSUzTdrTt8NLJ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j3FlcsuzG+7cq8l9a9_x000d_
JRBiwzEZLTU1gZqks4R4UPxMLEFkyniTr/AMfIGCEKO/fumqy0EveA01iWwIbnLukLgY7gI9_x000d_
nkEZkcOVts95pj0KTTRzz4e7Cbk/VybdkV2g+UUQ+xG1TU4vP27S2I0oU6CoXvsCZJkQXJSo_x000d_
e0nLuOD1bt0znNxFWiqZ3gscU9FYtUFOMbz6N2XtH9f2U6TVzfurw6qxmDzW8Kwin5/81Kf2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XWyzc1Bp05Isi5yr5f8V6GAn0PHSyc8Z3jJWawtEf/v6JLeDlt1cckvJCicLEJU6kIHVwd/7_x000d_
I54hH65HhgGH/0xWjW1V3iXRHOPJ1gwYVKDAKuSgQS5IVHRNbbpoj+fEsh3NFMTL4DyvueHH_x000d_
Bs1vCUnWIh+eL27u5bYPZy5tpD/fWRb2fq5LCXw4fnTEohx2KO7k2YdXZSkzZZfmQEEb/jSD_x000d_
BRppmMAPGQUVWqLO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COi4rRSfW6TrnJczEWjBsmH9/0f9lsED6Gni4GMk6zf/cbfpkIUa2QCY_x000d_
zduphtNw/eZis9gLZPJqomL9pCough1bQs9x7a+8eyL6LIMV3MINbkLdOLZMBSGRIA9kjgtc_x000d_
w34mTV5IOyEWCh+eRxEItD40Tib1+ZI37MR6UuLOH/8gqkQ4WVoRahda6mdkT2eVMQDpINSG_x000d_
Q+MFT6w1AQVITGli2GFxNkou4FGs+M1Axh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mRepsww38bSuOOrUyNy9IUK+WUIgRPTbeNS2Y2_x000d_
dsS7ruVREDWTxKw0uRD1j+1NjbrJHXmF8FS7MBILkx4WYoNhhBZOuczhlRhvXMgGSRKPJ00h_x000d_
CsxjXvoyFR5OZ8+CGKEk2b/SdUhJT1jDLl70QCZJP1jIWfrC/vLRtapfVKNKkPoV5AZ9Rl+v_x000d_
dzvXWDMPEmym8DVAAsGxbIWV1lDzJBIm9W+PDyXDqUysz29gO96L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fgFr0DQvpevi2iaf6719_x000d_
s/pVuSMmUPn6oijaBBpvFtX5pCImvQsKNzKAW6+DpQ4u+OwK46tFxSVTBOo/x5YEQF3DheWT_x000d_
fbrLIMNgIFcaqNZgQqMkrwleiDliz/DCEsijQz/2F9g1AoAfDLIHe2DfJEHtuhb8dCDikjts_x000d_
Xgolgf6lXoA9fSyb1Om8puC7Ndhj0rqv0xIOKVfL08AMuv/HC8A+VYHYcIAoR1MB4t1sNr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nP_x000d_
Mz1CeCIYtiUKoSMA8okINzFCTAbom0CfU1bf6UrHaWrVru2YHhtSq/mS7i8HY469SBzGyCWM_x000d_
F9kRzliAdmOeddtH3GaFB+RhNQYRr8RzrIlJfanH99OD/3k/rwlDHLYekivGs88CtRnp2+9q_x000d_
8ytLCe0wgugL2+gaYrDVTs1hIOSbPzG8YcBoltMBvP2+AQQcVNNt+x+CipyUzxaeK+chB+nI_x000d_
HP16i+70rY8wJs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dcmcrIw7N1IxYYwX2qcNNqRNWdmTkcOGGoejuBs46kuQcL1ASeCU4zUWub_x000d_
RDvcayZcVEBFLAkrVldd4orVeScGwAA6dngQ+iSIAIL9nuD647XmhyqgnpSg+ZJuJvgODCmD_x000d_
WUbUHi5OkCil+Kus5jqFt76qtnhqeyRIWO9EK5XeJgQiFAsoXznX93XxK3mxgdc/34S70CAD_x000d_
Vv7jUvwD7gyl/moehxBy/MA1Cz+VVvCS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4DkSStCvOnbr6OGZur6UbtqVaSzHRfXRFCHvqDPy_x000d_
5o2HOcZTxByoyOhYKXEW1Osa7VizXV8fobs2eIUN4pYlKjcun9fL+MiwN3vN6OeCNTaTVxq8_x000d_
JBfMhIfNFMHgd7aWyivnkeWlobkpeQ5mUgw2D4iXXf0WSHC5KN09MR5Zts/QWdx26RYvbxED_x000d_
D4wVXuzfQ4CMVVlUFX0wt0lUhhSbDjbVc05uvJA4yWYrDbT2qU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v3CeTdhMz8sVpfPrMOxb3V_x000d_
YZLeqi9yfFqlHQiItniZzM6EItg8+EbIsF9VWDVVr9termcyvy4zS7uPdgjAV/TdoK810Ltd_x000d_
YjSH4huN6o1fLlpdgQFYja74b7E6pyB5r20DiMiVq1Ng+bOpHEF17+SM2rslNaubOykFQy6O_x000d_
z824XqGU+05+qgMtc2NdhcFjW/3ZwdHBvAR3E8Q3bsAMGyKS8hnrEzJ3FZU=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vryW_x000d_ gooLRBRF</vt:lpwstr>
  </property>
  <property fmtid="{D5CDD505-2E9C-101B-9397-08002B2CF9AE}" pid="27" name="_ms_pID_72534312_00">
    <vt:lpwstr>_ms_pID_72534312</vt:lpwstr>
  </property>
</Properties>
</file>