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0" r:id="rId3"/>
    <p:sldId id="277" r:id="rId4"/>
    <p:sldId id="276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-208" y="-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800" b="1" dirty="0"/>
              <a:t>doc.: IEEE </a:t>
            </a:r>
            <a:r>
              <a:rPr lang="en-US" sz="1800" b="1" dirty="0" smtClean="0"/>
              <a:t>802.11-13/1442r0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86-02-ecsg-proposed-par-and-5c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sz="1800" smtClean="0"/>
              <a:t>November 2013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BlackBerry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2013-11-</a:t>
            </a:r>
            <a:r>
              <a:rPr lang="en-US" sz="2000" b="0" dirty="0" smtClean="0"/>
              <a:t>14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511357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Document" r:id="rId4" imgW="8255000" imgH="1968500" progId="Word.Document.8">
                  <p:embed/>
                </p:oleObj>
              </mc:Choice>
              <mc:Fallback>
                <p:oleObj name="Document" r:id="rId4" imgW="8255000" imgH="19685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5400"/>
                        <a:ext cx="8231188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Activity in Dallas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OmniRAN</a:t>
            </a:r>
            <a:r>
              <a:rPr lang="en-US" dirty="0" smtClean="0"/>
              <a:t> delivere</a:t>
            </a:r>
            <a:r>
              <a:rPr lang="en-US" dirty="0" smtClean="0"/>
              <a:t>d a PAR proposal to the EC.</a:t>
            </a:r>
            <a:endParaRPr lang="en-US" dirty="0" smtClean="0"/>
          </a:p>
          <a:p>
            <a:pPr lvl="1"/>
            <a:r>
              <a:rPr lang="en-US" dirty="0" smtClean="0"/>
              <a:t>Reviewed and responded to 44 comments on the PAR and 5C proposal.</a:t>
            </a:r>
          </a:p>
          <a:p>
            <a:r>
              <a:rPr lang="en-US" dirty="0" smtClean="0"/>
              <a:t>Final PAR proposal for consideration in the closing EC Closing Plenary</a:t>
            </a:r>
            <a:endParaRPr lang="en-US" dirty="0" smtClean="0"/>
          </a:p>
          <a:p>
            <a:pPr lvl="1"/>
            <a:r>
              <a:rPr lang="en-US" dirty="0"/>
              <a:t>Since an approved project will not begin until March 2014, </a:t>
            </a:r>
            <a:r>
              <a:rPr lang="en-US" dirty="0" err="1"/>
              <a:t>OmniRAN</a:t>
            </a:r>
            <a:r>
              <a:rPr lang="en-US" dirty="0"/>
              <a:t> is asking for a SG extension. </a:t>
            </a:r>
            <a:endParaRPr lang="en-US" dirty="0" smtClean="0"/>
          </a:p>
          <a:p>
            <a:r>
              <a:rPr lang="en-US" dirty="0" smtClean="0"/>
              <a:t>IEEE </a:t>
            </a:r>
            <a:r>
              <a:rPr lang="en-US" dirty="0" smtClean="0"/>
              <a:t>802.1 has agreed to sponsor the product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IEEE 802.1 is aware that close co-operation with the wireless WG’s is necessary.</a:t>
            </a:r>
            <a:endParaRPr lang="en-US" dirty="0" smtClean="0"/>
          </a:p>
          <a:p>
            <a:r>
              <a:rPr lang="en-US" dirty="0" err="1" smtClean="0"/>
              <a:t>OmniRAN</a:t>
            </a:r>
            <a:r>
              <a:rPr lang="en-US" dirty="0" smtClean="0"/>
              <a:t> EC put together a wish-list on how an “</a:t>
            </a:r>
            <a:r>
              <a:rPr lang="en-US" i="1" dirty="0" smtClean="0"/>
              <a:t>802.1 </a:t>
            </a:r>
            <a:r>
              <a:rPr lang="en-US" i="1" dirty="0" err="1" smtClean="0"/>
              <a:t>OmniRAN</a:t>
            </a:r>
            <a:r>
              <a:rPr lang="en-US" i="1" dirty="0" smtClean="0"/>
              <a:t> TG</a:t>
            </a:r>
            <a:r>
              <a:rPr lang="en-US" dirty="0" smtClean="0"/>
              <a:t>” should operate to keep close co-operation with the wireless WGs ... </a:t>
            </a:r>
            <a:r>
              <a:rPr lang="en-US" dirty="0" smtClean="0"/>
              <a:t>See Next Slide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86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Wish-list fo</a:t>
            </a:r>
            <a:r>
              <a:rPr lang="en-US" dirty="0" smtClean="0"/>
              <a:t>r TG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 err="1" smtClean="0"/>
              <a:t>OmniRAN</a:t>
            </a:r>
            <a:r>
              <a:rPr lang="en-US" i="1" dirty="0" smtClean="0"/>
              <a:t> TG</a:t>
            </a:r>
            <a:r>
              <a:rPr lang="en-US" dirty="0" smtClean="0"/>
              <a:t> </a:t>
            </a:r>
            <a:r>
              <a:rPr lang="en-US" dirty="0" smtClean="0"/>
              <a:t>should </a:t>
            </a:r>
            <a:r>
              <a:rPr lang="en-US" dirty="0" smtClean="0"/>
              <a:t>meet </a:t>
            </a:r>
            <a:r>
              <a:rPr lang="en-US" dirty="0" smtClean="0"/>
              <a:t>at </a:t>
            </a:r>
            <a:r>
              <a:rPr lang="en-US" dirty="0" smtClean="0"/>
              <a:t>interims with the IEEE 802 Wireless WGs</a:t>
            </a:r>
          </a:p>
          <a:p>
            <a:pPr lvl="1"/>
            <a:r>
              <a:rPr lang="en-US" i="1" dirty="0" err="1" smtClean="0"/>
              <a:t>OmniRAN</a:t>
            </a:r>
            <a:r>
              <a:rPr lang="en-US" i="1" dirty="0" smtClean="0"/>
              <a:t> TG </a:t>
            </a:r>
            <a:r>
              <a:rPr lang="en-US" dirty="0" smtClean="0"/>
              <a:t>may decide to meet </a:t>
            </a:r>
            <a:r>
              <a:rPr lang="en-US" dirty="0" smtClean="0"/>
              <a:t>at </a:t>
            </a:r>
            <a:r>
              <a:rPr lang="en-US" dirty="0" smtClean="0"/>
              <a:t>interims with other 802.1 </a:t>
            </a:r>
            <a:r>
              <a:rPr lang="en-US" dirty="0" smtClean="0"/>
              <a:t>TGs when appropriate</a:t>
            </a:r>
          </a:p>
          <a:p>
            <a:r>
              <a:rPr lang="en-US" dirty="0" smtClean="0"/>
              <a:t>Alignment of meeting schedules</a:t>
            </a:r>
          </a:p>
          <a:p>
            <a:pPr lvl="1"/>
            <a:r>
              <a:rPr lang="en-US" dirty="0" smtClean="0"/>
              <a:t>Avoid scheduling </a:t>
            </a:r>
            <a:r>
              <a:rPr lang="en-US" dirty="0" err="1" smtClean="0"/>
              <a:t>OmniRAN</a:t>
            </a:r>
            <a:r>
              <a:rPr lang="en-US" dirty="0" smtClean="0"/>
              <a:t> at plenary meeting slots of other WGs</a:t>
            </a:r>
          </a:p>
          <a:p>
            <a:r>
              <a:rPr lang="en-US" dirty="0" smtClean="0"/>
              <a:t>Communications to the other WGs</a:t>
            </a:r>
          </a:p>
          <a:p>
            <a:pPr lvl="1"/>
            <a:r>
              <a:rPr lang="en-US" dirty="0" smtClean="0"/>
              <a:t>Liaison representative for each of the WGs</a:t>
            </a:r>
            <a:endParaRPr lang="en-US" dirty="0" smtClean="0"/>
          </a:p>
          <a:p>
            <a:r>
              <a:rPr lang="en-US" dirty="0" smtClean="0"/>
              <a:t>Arrangement of agenda for joint meetings</a:t>
            </a:r>
          </a:p>
          <a:p>
            <a:pPr lvl="1"/>
            <a:r>
              <a:rPr lang="en-US" dirty="0" smtClean="0"/>
              <a:t>Focused </a:t>
            </a:r>
            <a:r>
              <a:rPr lang="en-US" dirty="0" smtClean="0"/>
              <a:t>feedback on specific issues from other </a:t>
            </a:r>
            <a:r>
              <a:rPr lang="en-US" dirty="0" smtClean="0"/>
              <a:t>WGs</a:t>
            </a:r>
          </a:p>
          <a:p>
            <a:pPr lvl="1"/>
            <a:r>
              <a:rPr lang="en-US" dirty="0" smtClean="0"/>
              <a:t>Define precisely the question, which should be discussed and clarified.</a:t>
            </a:r>
            <a:endParaRPr lang="en-US" dirty="0" smtClean="0"/>
          </a:p>
          <a:p>
            <a:pPr lvl="1"/>
            <a:r>
              <a:rPr lang="en-US" dirty="0" smtClean="0"/>
              <a:t>Solicit participation of experts in other WGs</a:t>
            </a:r>
          </a:p>
          <a:p>
            <a:r>
              <a:rPr lang="en-US" dirty="0" smtClean="0"/>
              <a:t>Attendance </a:t>
            </a:r>
            <a:r>
              <a:rPr lang="en-US" dirty="0" smtClean="0"/>
              <a:t>credit – TBD</a:t>
            </a:r>
          </a:p>
          <a:p>
            <a:pPr lvl="1"/>
            <a:r>
              <a:rPr lang="en-US" dirty="0" smtClean="0"/>
              <a:t>Reciprocal </a:t>
            </a:r>
            <a:r>
              <a:rPr lang="en-US" dirty="0" smtClean="0"/>
              <a:t>credit </a:t>
            </a:r>
            <a:r>
              <a:rPr lang="en-US" dirty="0" smtClean="0"/>
              <a:t>for F2F </a:t>
            </a:r>
            <a:r>
              <a:rPr lang="en-US" dirty="0" smtClean="0"/>
              <a:t>meetings</a:t>
            </a:r>
          </a:p>
          <a:p>
            <a:r>
              <a:rPr lang="en-US" i="1" dirty="0" err="1" smtClean="0"/>
              <a:t>OmniRAN</a:t>
            </a:r>
            <a:r>
              <a:rPr lang="en-US" i="1" dirty="0" smtClean="0"/>
              <a:t> </a:t>
            </a:r>
            <a:r>
              <a:rPr lang="en-US" dirty="0" smtClean="0"/>
              <a:t>TG will use mentor as a document repository.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4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PAR and 5C</a:t>
            </a:r>
          </a:p>
          <a:p>
            <a:pPr lvl="1"/>
            <a:r>
              <a:rPr lang="en-US" dirty="0">
                <a:hlinkClick r:id="rId2"/>
              </a:rPr>
              <a:t>https://mentor.ieee.org/omniran/dcn/13/omniran-13-0086-02-ecsg-proposed-par-and-</a:t>
            </a:r>
            <a:r>
              <a:rPr lang="en-US" dirty="0" smtClean="0">
                <a:hlinkClick r:id="rId2"/>
              </a:rPr>
              <a:t>5c.docx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46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45521</TotalTime>
  <Words>325</Words>
  <Application>Microsoft Macintosh PowerPoint</Application>
  <PresentationFormat>On-screen Show (4:3)</PresentationFormat>
  <Paragraphs>44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Liaison Report for OmniRAN EC SG</vt:lpstr>
      <vt:lpstr>OmniRAN Activity in Dallas</vt:lpstr>
      <vt:lpstr>Wish-list for TG Operations</vt:lpstr>
      <vt:lpstr>Reference Documents</vt:lpstr>
    </vt:vector>
  </TitlesOfParts>
  <Manager/>
  <Company>Research in Motion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 EC SG Liaison Report</dc:title>
  <dc:subject/>
  <dc:creator>Michael Montemurro</dc:creator>
  <cp:keywords/>
  <dc:description/>
  <cp:lastModifiedBy>Michael Montemurro</cp:lastModifiedBy>
  <cp:revision>355</cp:revision>
  <cp:lastPrinted>1998-02-10T13:28:06Z</cp:lastPrinted>
  <dcterms:created xsi:type="dcterms:W3CDTF">2005-01-04T21:26:55Z</dcterms:created>
  <dcterms:modified xsi:type="dcterms:W3CDTF">2013-11-14T20:05:32Z</dcterms:modified>
  <cp:category/>
</cp:coreProperties>
</file>