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296" r:id="rId3"/>
    <p:sldId id="297" r:id="rId4"/>
    <p:sldId id="304" r:id="rId5"/>
    <p:sldId id="305" r:id="rId6"/>
    <p:sldId id="303" r:id="rId7"/>
    <p:sldId id="301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8" autoAdjust="0"/>
    <p:restoredTop sz="94659" autoAdjust="0"/>
  </p:normalViewPr>
  <p:slideViewPr>
    <p:cSldViewPr>
      <p:cViewPr varScale="1">
        <p:scale>
          <a:sx n="72" d="100"/>
          <a:sy n="72" d="100"/>
        </p:scale>
        <p:origin x="-1392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6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6407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802.11-13/1439r0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3/19-13-0134-01-0001-november-2013-tg1-agenda.xls" TargetMode="External"/><Relationship Id="rId2" Type="http://schemas.openxmlformats.org/officeDocument/2006/relationships/hyperlink" Target="https://mentor.ieee.org/802.19/dcn/13/19-13-0110-03-0001-sept-2013-tg1-agenda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3/19-13-0133-00-0000-november-2013-opening-report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802.19 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2013-11-13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2288" y="2278063"/>
          <a:ext cx="7664450" cy="267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Document" r:id="rId4" imgW="8262143" imgH="2875827" progId="Word.Document.8">
                  <p:embed/>
                </p:oleObj>
              </mc:Choice>
              <mc:Fallback>
                <p:oleObj name="Document" r:id="rId4" imgW="8262143" imgH="28758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8063"/>
                        <a:ext cx="7664450" cy="2671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November 802.19 liaison report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802.19 November Meeting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Review PARs under consideration</a:t>
            </a:r>
          </a:p>
          <a:p>
            <a:r>
              <a:rPr lang="en-US" sz="2800" dirty="0" smtClean="0"/>
              <a:t>Task </a:t>
            </a:r>
            <a:r>
              <a:rPr lang="en-US" sz="2800" dirty="0"/>
              <a:t>Group 1 – TVWS Coexistence</a:t>
            </a:r>
          </a:p>
          <a:p>
            <a:pPr lvl="1"/>
            <a:r>
              <a:rPr lang="en-US" altLang="en-US" sz="2400" dirty="0"/>
              <a:t>Motion to send 802.19.1 draft to sponsor ballot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802.19.1 3</a:t>
            </a:r>
            <a:r>
              <a:rPr lang="en-US" baseline="30000" dirty="0" smtClean="0"/>
              <a:t>rd</a:t>
            </a:r>
            <a:r>
              <a:rPr lang="en-US" dirty="0" smtClean="0"/>
              <a:t> WG Recirculation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>
              <a:lnSpc>
                <a:spcPct val="87000"/>
              </a:lnSpc>
              <a:defRPr/>
            </a:pPr>
            <a:r>
              <a:rPr lang="en-US" dirty="0"/>
              <a:t>Third WG Recirculation (October 2013)</a:t>
            </a:r>
          </a:p>
          <a:p>
            <a:pPr lvl="1">
              <a:lnSpc>
                <a:spcPct val="87000"/>
              </a:lnSpc>
              <a:defRPr/>
            </a:pPr>
            <a:r>
              <a:rPr lang="en-US" dirty="0"/>
              <a:t>Yes:		29</a:t>
            </a:r>
          </a:p>
          <a:p>
            <a:pPr lvl="1">
              <a:lnSpc>
                <a:spcPct val="87000"/>
              </a:lnSpc>
              <a:defRPr/>
            </a:pPr>
            <a:r>
              <a:rPr lang="en-US" dirty="0"/>
              <a:t>No:		3</a:t>
            </a:r>
          </a:p>
          <a:p>
            <a:pPr lvl="1">
              <a:lnSpc>
                <a:spcPct val="87000"/>
              </a:lnSpc>
              <a:defRPr/>
            </a:pPr>
            <a:r>
              <a:rPr lang="en-US" dirty="0"/>
              <a:t>Approval Rate:	91%</a:t>
            </a:r>
          </a:p>
          <a:p>
            <a:pPr>
              <a:lnSpc>
                <a:spcPct val="87000"/>
              </a:lnSpc>
              <a:defRPr/>
            </a:pPr>
            <a:r>
              <a:rPr lang="en-US" dirty="0"/>
              <a:t>802.19.1 PAR Extension approved by the Standards Board</a:t>
            </a:r>
          </a:p>
          <a:p>
            <a:pPr>
              <a:lnSpc>
                <a:spcPct val="87000"/>
              </a:lnSpc>
              <a:defRPr/>
            </a:pPr>
            <a:r>
              <a:rPr lang="en-US" dirty="0"/>
              <a:t>Sponsor Ballot Pool 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9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7000"/>
              </a:lnSpc>
              <a:defRPr/>
            </a:pPr>
            <a:r>
              <a:rPr lang="en-US" dirty="0"/>
              <a:t>802.11ah CA Document Ballot (October 2013)</a:t>
            </a:r>
          </a:p>
          <a:p>
            <a:pPr lvl="1">
              <a:lnSpc>
                <a:spcPct val="87000"/>
              </a:lnSpc>
              <a:defRPr/>
            </a:pPr>
            <a:r>
              <a:rPr lang="en-US" dirty="0"/>
              <a:t>Yes:		23</a:t>
            </a:r>
          </a:p>
          <a:p>
            <a:pPr lvl="1">
              <a:lnSpc>
                <a:spcPct val="87000"/>
              </a:lnSpc>
              <a:defRPr/>
            </a:pPr>
            <a:r>
              <a:rPr lang="en-US" dirty="0"/>
              <a:t>No:		1</a:t>
            </a:r>
          </a:p>
          <a:p>
            <a:pPr lvl="1">
              <a:lnSpc>
                <a:spcPct val="87000"/>
              </a:lnSpc>
              <a:defRPr/>
            </a:pPr>
            <a:r>
              <a:rPr lang="en-US" dirty="0"/>
              <a:t>Abstain:		3</a:t>
            </a:r>
          </a:p>
          <a:p>
            <a:pPr lvl="1">
              <a:lnSpc>
                <a:spcPct val="87000"/>
              </a:lnSpc>
              <a:defRPr/>
            </a:pPr>
            <a:r>
              <a:rPr lang="en-US" dirty="0"/>
              <a:t>Approval Rate:	96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2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838200"/>
            <a:ext cx="8067675" cy="541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mentor.ieee.org/802.19/dcn/13/19-13-0132-01-0000-november-2013-wg-agenda.xls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mentor.ieee.org/802.19/dcn/13/19-13-0134-01-0001-november-2013-tg1-agenda.xls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mentor.ieee.org/802.19/dcn/13/19-13-0133-00-0000-november-2013-opening-report.ppt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21628</TotalTime>
  <Words>136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November 802.19 Liaison Report</vt:lpstr>
      <vt:lpstr>Abstract</vt:lpstr>
      <vt:lpstr>802.19 November Meeting Plan</vt:lpstr>
      <vt:lpstr>802.19.1 3rd WG Recirculation Letter Ballot</vt:lpstr>
      <vt:lpstr>CA Documents</vt:lpstr>
      <vt:lpstr>PowerPoint Presentation</vt:lpstr>
      <vt:lpstr>References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Eldad Perahia</cp:lastModifiedBy>
  <cp:revision>853</cp:revision>
  <cp:lastPrinted>1998-02-10T13:28:06Z</cp:lastPrinted>
  <dcterms:created xsi:type="dcterms:W3CDTF">2006-05-16T19:53:05Z</dcterms:created>
  <dcterms:modified xsi:type="dcterms:W3CDTF">2013-11-12T23:58:42Z</dcterms:modified>
</cp:coreProperties>
</file>