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80" r:id="rId3"/>
    <p:sldId id="293" r:id="rId4"/>
    <p:sldId id="294" r:id="rId5"/>
    <p:sldId id="295" r:id="rId6"/>
    <p:sldId id="292" r:id="rId7"/>
    <p:sldId id="273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792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4"/>
    </p:cViewPr>
  </p:sorterViewPr>
  <p:notesViewPr>
    <p:cSldViewPr>
      <p:cViewPr>
        <p:scale>
          <a:sx n="100" d="100"/>
          <a:sy n="100" d="100"/>
        </p:scale>
        <p:origin x="-1356" y="-6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3130FB01-B5EA-48F3-8572-4ACBF0B0EB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23162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7650" y="8985250"/>
            <a:ext cx="22240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Jianhan Liu, (Mediatek Inc.)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C2046F0-1170-40D6-BB4E-BBD78E057C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05171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468688" y="95250"/>
            <a:ext cx="2813050" cy="2159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MS PGothic" pitchFamily="34" charset="-128"/>
              </a:rPr>
              <a:t>doc.: IEEE 802.11</a:t>
            </a:r>
            <a:r>
              <a:rPr lang="en-US" dirty="0" smtClean="0"/>
              <a:t>-13-0544-00-0hew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May 2013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Osama Aboul-Magd (Huawei Technologies)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D6CDCEB1-F8EC-4C77-8633-FE968FF50DE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Jianhan Liu, (Mediatek Inc.)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C2046F0-1170-40D6-BB4E-BBD78E057C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C25FACA-BC0D-4A38-946C-F37ED1F8EC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6357938" y="6434138"/>
            <a:ext cx="2209800" cy="3476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Rick Murphy, </a:t>
            </a:r>
            <a:r>
              <a:rPr lang="en-US" dirty="0" err="1" smtClean="0"/>
              <a:t>vLogic</a:t>
            </a:r>
            <a:r>
              <a:rPr lang="en-US" dirty="0" smtClean="0"/>
              <a:t> Inc.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</a:t>
            </a:r>
            <a:r>
              <a:rPr lang="en-US" dirty="0" smtClean="0"/>
              <a:t>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7AD6F91-3E15-4120-A77D-8A4C1FB2F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97857" y="304026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802.11-13/1436r0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6477000" y="6477000"/>
            <a:ext cx="22860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 dirty="0" smtClean="0"/>
              <a:t>Rick Murphy, </a:t>
            </a:r>
            <a:r>
              <a:rPr lang="en-US" b="1" dirty="0" err="1" smtClean="0"/>
              <a:t>vLogic</a:t>
            </a:r>
            <a:r>
              <a:rPr lang="en-US" b="1" dirty="0" smtClean="0"/>
              <a:t>, Inc.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6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8C61C70-8EC2-4A86-BDAD-520FF311FFF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305800" cy="1066800"/>
          </a:xfrm>
          <a:noFill/>
        </p:spPr>
        <p:txBody>
          <a:bodyPr/>
          <a:lstStyle/>
          <a:p>
            <a:pPr lvl="4"/>
            <a:r>
              <a:rPr lang="en-US" dirty="0" smtClean="0"/>
              <a:t>Alternative Dual Band AP </a:t>
            </a:r>
            <a:br>
              <a:rPr lang="en-US" dirty="0" smtClean="0"/>
            </a:br>
            <a:r>
              <a:rPr lang="en-US" dirty="0" smtClean="0"/>
              <a:t>Reference Model Graphic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2013-13-31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0058357"/>
              </p:ext>
            </p:extLst>
          </p:nvPr>
        </p:nvGraphicFramePr>
        <p:xfrm>
          <a:off x="1193800" y="2667000"/>
          <a:ext cx="7467600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cument" r:id="rId4" imgW="9361196" imgH="2966390" progId="Word.Document.8">
                  <p:embed/>
                </p:oleObj>
              </mc:Choice>
              <mc:Fallback>
                <p:oleObj name="Document" r:id="rId4" imgW="9361196" imgH="296639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3800" y="2667000"/>
                        <a:ext cx="7467600" cy="23622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6096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2" name="Rectangle 5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6553200" y="6434138"/>
            <a:ext cx="2209800" cy="3476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Rick Murphy, </a:t>
            </a:r>
            <a:r>
              <a:rPr lang="en-US" dirty="0" err="1"/>
              <a:t>vLogic</a:t>
            </a:r>
            <a:r>
              <a:rPr lang="en-US" dirty="0"/>
              <a:t> Inc.</a:t>
            </a:r>
          </a:p>
          <a:p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</a:t>
            </a:r>
            <a:r>
              <a:rPr lang="en-US" dirty="0" smtClean="0"/>
              <a:t>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C25FACA-BC0D-4A38-946C-F37ED1F8EC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Rick Murphy, </a:t>
            </a:r>
            <a:r>
              <a:rPr lang="en-US" dirty="0" err="1"/>
              <a:t>vLogic</a:t>
            </a:r>
            <a:r>
              <a:rPr lang="en-US" dirty="0"/>
              <a:t> Inc.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772400" cy="1066800"/>
          </a:xfrm>
        </p:spPr>
        <p:txBody>
          <a:bodyPr/>
          <a:lstStyle/>
          <a:p>
            <a:r>
              <a:rPr lang="en-US" dirty="0" smtClean="0"/>
              <a:t>Purpose</a:t>
            </a:r>
            <a:endParaRPr lang="en-US" dirty="0" smtClean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77200" cy="4648200"/>
          </a:xfrm>
        </p:spPr>
        <p:txBody>
          <a:bodyPr/>
          <a:lstStyle/>
          <a:p>
            <a:pPr lvl="1"/>
            <a:r>
              <a:rPr lang="en-US" b="0" dirty="0" smtClean="0"/>
              <a:t>Existing 802.11 AP reference models clearly show single band frame processing and forwarding methods.</a:t>
            </a:r>
          </a:p>
          <a:p>
            <a:pPr lvl="1"/>
            <a:endParaRPr lang="en-US" b="0" dirty="0" smtClean="0"/>
          </a:p>
          <a:p>
            <a:pPr lvl="1"/>
            <a:r>
              <a:rPr lang="en-US" dirty="0" smtClean="0"/>
              <a:t>For discussion purposes, it may sometimes be useful to visualize </a:t>
            </a:r>
            <a:r>
              <a:rPr lang="en-US" dirty="0"/>
              <a:t>frame processing and forwarding </a:t>
            </a:r>
            <a:r>
              <a:rPr lang="en-US" dirty="0" smtClean="0"/>
              <a:t>methods from a consolidated, dual-band perspective.</a:t>
            </a:r>
          </a:p>
          <a:p>
            <a:pPr lvl="1"/>
            <a:endParaRPr lang="en-US" dirty="0" smtClean="0"/>
          </a:p>
          <a:p>
            <a:pPr lvl="1"/>
            <a:r>
              <a:rPr lang="en-US" b="0" dirty="0" smtClean="0"/>
              <a:t>A graphical, three-sided column clearly shows the relationship between the 2.4 GHz, 5 GHz, and Ethernet Portal reference model contained within a dual-band AP.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Three-sided column </a:t>
            </a:r>
            <a:br>
              <a:rPr lang="en-US" dirty="0" smtClean="0"/>
            </a:br>
            <a:r>
              <a:rPr lang="en-US" dirty="0" smtClean="0"/>
              <a:t>showing 5 GHz Interface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C25FACA-BC0D-4A38-946C-F37ED1F8EC5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Rick Murphy, vLogic Inc.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855" y="1981200"/>
            <a:ext cx="5430289" cy="4114800"/>
          </a:xfrm>
        </p:spPr>
      </p:pic>
    </p:spTree>
    <p:extLst>
      <p:ext uri="{BB962C8B-B14F-4D97-AF65-F5344CB8AC3E}">
        <p14:creationId xmlns:p14="http://schemas.microsoft.com/office/powerpoint/2010/main" val="236058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Three-sided </a:t>
            </a:r>
            <a:r>
              <a:rPr lang="en-US" dirty="0" smtClean="0"/>
              <a:t>column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showing </a:t>
            </a:r>
            <a:r>
              <a:rPr lang="en-US" dirty="0" smtClean="0"/>
              <a:t>2.4 </a:t>
            </a:r>
            <a:r>
              <a:rPr lang="en-US" dirty="0"/>
              <a:t>GHz Interface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C25FACA-BC0D-4A38-946C-F37ED1F8EC5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Rick Murphy, vLogic Inc.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855" y="1981200"/>
            <a:ext cx="5430289" cy="4114800"/>
          </a:xfrm>
        </p:spPr>
      </p:pic>
    </p:spTree>
    <p:extLst>
      <p:ext uri="{BB962C8B-B14F-4D97-AF65-F5344CB8AC3E}">
        <p14:creationId xmlns:p14="http://schemas.microsoft.com/office/powerpoint/2010/main" val="58449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Three-sided </a:t>
            </a:r>
            <a:r>
              <a:rPr lang="en-US" dirty="0" smtClean="0"/>
              <a:t>column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showing </a:t>
            </a:r>
            <a:r>
              <a:rPr lang="en-US" dirty="0" smtClean="0"/>
              <a:t>Ethernet Interface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C25FACA-BC0D-4A38-946C-F37ED1F8EC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Rick Murphy, vLogic Inc.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735" y="1981200"/>
            <a:ext cx="5438529" cy="4114800"/>
          </a:xfrm>
        </p:spPr>
      </p:pic>
    </p:spTree>
    <p:extLst>
      <p:ext uri="{BB962C8B-B14F-4D97-AF65-F5344CB8AC3E}">
        <p14:creationId xmlns:p14="http://schemas.microsoft.com/office/powerpoint/2010/main" val="225716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The three-sided column graphical </a:t>
            </a:r>
            <a:r>
              <a:rPr lang="en-US" dirty="0"/>
              <a:t>reference </a:t>
            </a:r>
            <a:r>
              <a:rPr lang="en-US" dirty="0" smtClean="0"/>
              <a:t>model efficiently displays all physical interfaces and protocol stacks within a dual-band AP.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C25FACA-BC0D-4A38-946C-F37ED1F8EC5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Rick Murphy, </a:t>
            </a:r>
            <a:r>
              <a:rPr lang="en-US" dirty="0" err="1"/>
              <a:t>vLogic</a:t>
            </a:r>
            <a:r>
              <a:rPr lang="en-US" dirty="0"/>
              <a:t>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458200" cy="4495800"/>
          </a:xfrm>
        </p:spPr>
        <p:txBody>
          <a:bodyPr/>
          <a:lstStyle/>
          <a:p>
            <a:r>
              <a:rPr lang="en-US" sz="1400" b="0" dirty="0">
                <a:latin typeface="+mj-lt"/>
              </a:rPr>
              <a:t>802 rev-D1-7.pdf</a:t>
            </a:r>
            <a:endParaRPr lang="en-US" sz="1400" b="0" dirty="0" smtClean="0">
              <a:latin typeface="+mj-lt"/>
            </a:endParaRPr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C953A3A-CA6A-4B37-B7F9-1CABDA09FCB9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Rick Murphy, </a:t>
            </a:r>
            <a:r>
              <a:rPr lang="en-US" dirty="0" err="1"/>
              <a:t>vLogic</a:t>
            </a:r>
            <a:r>
              <a:rPr lang="en-US" dirty="0"/>
              <a:t> Inc.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21286</TotalTime>
  <Words>205</Words>
  <Application>Microsoft Office PowerPoint</Application>
  <PresentationFormat>On-screen Show (4:3)</PresentationFormat>
  <Paragraphs>46</Paragraphs>
  <Slides>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Microsoft Word 97 - 2003 Document</vt:lpstr>
      <vt:lpstr>Alternative Dual Band AP  Reference Model Graphic</vt:lpstr>
      <vt:lpstr>Purpose</vt:lpstr>
      <vt:lpstr>Three-sided column  showing 5 GHz Interface</vt:lpstr>
      <vt:lpstr>Three-sided column  showing 2.4 GHz Interface</vt:lpstr>
      <vt:lpstr>Three-sided column  showing Ethernet Interface</vt:lpstr>
      <vt:lpstr>Summary</vt:lpstr>
      <vt:lpstr>Reference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January 2010 Report</dc:title>
  <dc:creator>Eldad Perahia</dc:creator>
  <cp:lastModifiedBy>Rick</cp:lastModifiedBy>
  <cp:revision>1580</cp:revision>
  <cp:lastPrinted>1998-02-10T13:28:06Z</cp:lastPrinted>
  <dcterms:created xsi:type="dcterms:W3CDTF">2007-04-17T18:10:23Z</dcterms:created>
  <dcterms:modified xsi:type="dcterms:W3CDTF">2013-11-13T01:02:10Z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NewReviewCycle">
    <vt:lpwstr/>
  </property>
</Properties>
</file>