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2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802.11-13/1428r0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802.11-13/1428r0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802.11-13/1428r0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802.11-13/1428r0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802.11-13/1428r0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802.11-13/1428r0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2013-11-15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November 2013, Dallas,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2000" dirty="0" smtClean="0"/>
              <a:t>T</a:t>
            </a:r>
            <a:r>
              <a:rPr lang="en-GB" sz="2000" dirty="0" smtClean="0"/>
              <a:t>echnical presentations</a:t>
            </a:r>
          </a:p>
          <a:p>
            <a:r>
              <a:rPr lang="en-GB" sz="2000" dirty="0" smtClean="0"/>
              <a:t>Architecture</a:t>
            </a:r>
            <a:endParaRPr lang="en-GB" sz="2000" dirty="0"/>
          </a:p>
          <a:p>
            <a:pPr lvl="2"/>
            <a:r>
              <a:rPr lang="pt-BR" dirty="0"/>
              <a:t>11-13-0788r2	</a:t>
            </a:r>
            <a:r>
              <a:rPr lang="en-GB" dirty="0"/>
              <a:t>Transaction Protocol Architecture</a:t>
            </a:r>
          </a:p>
          <a:p>
            <a:pPr lvl="2"/>
            <a:r>
              <a:rPr lang="en-GB" dirty="0"/>
              <a:t>11-13-1403r0 	Service discovery architecture</a:t>
            </a:r>
          </a:p>
          <a:p>
            <a:pPr lvl="2"/>
            <a:r>
              <a:rPr lang="en-GB" dirty="0"/>
              <a:t>11-13-1091r3	Protocol Architecture of 802.11aq</a:t>
            </a:r>
            <a:endParaRPr lang="pt-BR" dirty="0"/>
          </a:p>
          <a:p>
            <a:r>
              <a:rPr lang="en-GB" dirty="0" smtClean="0"/>
              <a:t>Protocol</a:t>
            </a:r>
            <a:endParaRPr lang="pt-BR" dirty="0"/>
          </a:p>
          <a:p>
            <a:pPr lvl="2"/>
            <a:r>
              <a:rPr lang="en-GB" dirty="0"/>
              <a:t>11-13-1415r0	Service Discovery with Association</a:t>
            </a:r>
          </a:p>
          <a:p>
            <a:pPr lvl="2"/>
            <a:r>
              <a:rPr lang="pt-BR" dirty="0" smtClean="0"/>
              <a:t>11-13-1396r1</a:t>
            </a:r>
            <a:r>
              <a:rPr lang="pt-BR" dirty="0"/>
              <a:t>	</a:t>
            </a:r>
            <a:r>
              <a:rPr lang="en-GB" dirty="0"/>
              <a:t>Frame Formats for PAM</a:t>
            </a:r>
          </a:p>
          <a:p>
            <a:pPr lvl="2"/>
            <a:r>
              <a:rPr lang="pt-BR" dirty="0"/>
              <a:t>11-13-1384r2 	</a:t>
            </a:r>
            <a:r>
              <a:rPr lang="en-GB" dirty="0"/>
              <a:t>Service Transaction Protocol</a:t>
            </a:r>
          </a:p>
          <a:p>
            <a:r>
              <a:rPr lang="en-GB" sz="2000" dirty="0" smtClean="0"/>
              <a:t>Requirements</a:t>
            </a:r>
            <a:endParaRPr lang="en-GB" sz="1800" dirty="0" smtClean="0"/>
          </a:p>
          <a:p>
            <a:pPr lvl="2"/>
            <a:r>
              <a:rPr lang="en-GB" dirty="0" smtClean="0"/>
              <a:t>11-13-0300r1</a:t>
            </a:r>
            <a:r>
              <a:rPr lang="en-GB" dirty="0" smtClean="0"/>
              <a:t>	</a:t>
            </a:r>
            <a:r>
              <a:rPr lang="en-GB" dirty="0" smtClean="0"/>
              <a:t>Essential Requirements</a:t>
            </a:r>
            <a:endParaRPr lang="en-GB" dirty="0" smtClean="0"/>
          </a:p>
          <a:p>
            <a:r>
              <a:rPr lang="en-GB" sz="2000" dirty="0" smtClean="0"/>
              <a:t>Teleconference: </a:t>
            </a:r>
            <a:r>
              <a:rPr lang="en-GB" sz="2000" dirty="0"/>
              <a:t>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January 2014 , 10:00 </a:t>
            </a:r>
            <a:r>
              <a:rPr lang="en-GB" sz="2000" dirty="0" smtClean="0"/>
              <a:t>ET</a:t>
            </a:r>
          </a:p>
          <a:p>
            <a:r>
              <a:rPr lang="en-GB" sz="2000" dirty="0" smtClean="0"/>
              <a:t>Plans for January 2014</a:t>
            </a:r>
            <a:endParaRPr lang="en-GB" sz="1800" dirty="0" smtClean="0"/>
          </a:p>
          <a:p>
            <a:pPr lvl="1"/>
            <a:r>
              <a:rPr lang="en-GB" sz="1800" dirty="0"/>
              <a:t>Continued technical presentations</a:t>
            </a:r>
          </a:p>
          <a:p>
            <a:pPr lvl="1"/>
            <a:r>
              <a:rPr lang="en-GB" sz="1800" dirty="0" smtClean="0"/>
              <a:t>Call for n</a:t>
            </a:r>
            <a:r>
              <a:rPr lang="en-GB" sz="1800" dirty="0" smtClean="0"/>
              <a:t>ormative text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13053</TotalTime>
  <Words>87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744</cp:revision>
  <cp:lastPrinted>1998-02-10T13:28:06Z</cp:lastPrinted>
  <dcterms:created xsi:type="dcterms:W3CDTF">2004-12-02T14:01:45Z</dcterms:created>
  <dcterms:modified xsi:type="dcterms:W3CDTF">2013-11-15T00:07:22Z</dcterms:modified>
</cp:coreProperties>
</file>