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3" r:id="rId7"/>
    <p:sldId id="267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97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06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Igal Kotzer, General Motors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11-13/1420r1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HEW Considerations for the Vehicular Environment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431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41262"/>
              </p:ext>
            </p:extLst>
          </p:nvPr>
        </p:nvGraphicFramePr>
        <p:xfrm>
          <a:off x="517525" y="2697163"/>
          <a:ext cx="8077200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97163"/>
                        <a:ext cx="8077200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90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err="1" smtClean="0"/>
              <a:t>WiFi</a:t>
            </a:r>
            <a:r>
              <a:rPr lang="en-GB" sz="2000" dirty="0" smtClean="0"/>
              <a:t> is a widely available communication method</a:t>
            </a:r>
            <a:br>
              <a:rPr lang="en-GB" sz="2000" dirty="0" smtClean="0"/>
            </a:b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In recent years </a:t>
            </a:r>
            <a:r>
              <a:rPr lang="en-GB" sz="2000" dirty="0" err="1" smtClean="0"/>
              <a:t>WiFi</a:t>
            </a:r>
            <a:r>
              <a:rPr lang="en-GB" sz="2000" dirty="0" smtClean="0"/>
              <a:t> is being incorporated in vehicles both as an AP for customer’s internet access purposes and as a data bearing method for the vehicle’s infotainment systems</a:t>
            </a:r>
            <a:br>
              <a:rPr lang="en-GB" sz="2000" dirty="0" smtClean="0"/>
            </a:b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use of </a:t>
            </a:r>
            <a:r>
              <a:rPr lang="en-GB" sz="2000" dirty="0" err="1" smtClean="0"/>
              <a:t>WiFi</a:t>
            </a:r>
            <a:r>
              <a:rPr lang="en-GB" sz="2000" dirty="0" smtClean="0"/>
              <a:t> in vehicles is constantly growing and the usage growth rate will increase as </a:t>
            </a:r>
            <a:r>
              <a:rPr lang="en-GB" sz="2000" dirty="0" err="1" smtClean="0"/>
              <a:t>WiFi</a:t>
            </a:r>
            <a:r>
              <a:rPr lang="en-GB" sz="2000" dirty="0" smtClean="0"/>
              <a:t> will gradually assume more roles in the vehicle’s communication portfolio </a:t>
            </a:r>
            <a:br>
              <a:rPr lang="en-GB" sz="2000" dirty="0" smtClean="0"/>
            </a:br>
            <a:endParaRPr lang="en-GB" sz="20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automotive environment is different in some aspect from the standard environment in which </a:t>
            </a:r>
            <a:r>
              <a:rPr lang="en-GB" sz="2000" dirty="0" err="1" smtClean="0"/>
              <a:t>WiFi</a:t>
            </a:r>
            <a:r>
              <a:rPr lang="en-GB" sz="2000" dirty="0" smtClean="0"/>
              <a:t> usually operates, hence these aspects must be addressed in parallel to </a:t>
            </a:r>
            <a:r>
              <a:rPr lang="en-GB" sz="2000" dirty="0" err="1" smtClean="0"/>
              <a:t>WiFi’s</a:t>
            </a:r>
            <a:r>
              <a:rPr lang="en-GB" sz="2000" dirty="0" smtClean="0"/>
              <a:t> increasing usage in vehicles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Mobility Support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Mobility support for HEW has been discussed in previous submissions [1]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Vehicle to infrastructure and vehicle to vehicle communication are rapidly growing areas in the automotive world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Mobility support can be divided into two cases: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Low / medium mobility:</a:t>
            </a:r>
            <a:r>
              <a:rPr lang="en-GB" dirty="0"/>
              <a:t> </a:t>
            </a:r>
            <a:r>
              <a:rPr lang="en-GB" dirty="0" smtClean="0"/>
              <a:t>speed &lt; 50 km/h </a:t>
            </a:r>
            <a:br>
              <a:rPr lang="en-GB" dirty="0" smtClean="0"/>
            </a:br>
            <a:r>
              <a:rPr lang="en-GB" dirty="0" smtClean="0">
                <a:solidFill>
                  <a:schemeClr val="tx1"/>
                </a:solidFill>
              </a:rPr>
              <a:t>Some Examples: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Dense urban city driving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Vehicles heading towards each other with a speed of </a:t>
            </a:r>
            <a:r>
              <a:rPr lang="en-GB" dirty="0" smtClean="0"/>
              <a:t>25 </a:t>
            </a:r>
            <a:r>
              <a:rPr lang="en-GB" dirty="0" smtClean="0"/>
              <a:t>km/h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Vehicle to pedestrian communication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High mobility: speed &lt; 200 km/h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Open road driving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Vehicles heading towards each other with speed of 100 km/h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Vehicle Channel Model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In-car channel model: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In-car communication has been presented as a use case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use case assumes [1]: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Devices in a car are operating in close </a:t>
            </a:r>
            <a:r>
              <a:rPr lang="en-US" dirty="0" smtClean="0"/>
              <a:t>proximity (typical </a:t>
            </a:r>
            <a:r>
              <a:rPr lang="en-US" dirty="0"/>
              <a:t>distances between STAs and AP are &lt; </a:t>
            </a:r>
            <a:r>
              <a:rPr lang="en-US" dirty="0" smtClean="0"/>
              <a:t>5m)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Transmissions </a:t>
            </a:r>
            <a:r>
              <a:rPr lang="en-US" dirty="0"/>
              <a:t>are mostly LOS. </a:t>
            </a:r>
            <a:endParaRPr lang="en-US" dirty="0" smtClean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There </a:t>
            </a:r>
            <a:r>
              <a:rPr lang="en-US" dirty="0"/>
              <a:t>might be interferences from the neighbor cars</a:t>
            </a:r>
            <a:r>
              <a:rPr lang="en-US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We need to further assume the following environment restrictions affecting the communication: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Large metal surfaces, metal can effect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Variety of materials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Frequency dependent reflection / penetration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Emanating EM noise – especially from the engine compartment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No line of sight with large attenuation</a:t>
            </a:r>
          </a:p>
        </p:txBody>
      </p:sp>
    </p:spTree>
    <p:extLst>
      <p:ext uri="{BB962C8B-B14F-4D97-AF65-F5344CB8AC3E}">
        <p14:creationId xmlns:p14="http://schemas.microsoft.com/office/powerpoint/2010/main" val="1495901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Vehicle Channel Model </a:t>
            </a:r>
            <a:r>
              <a:rPr lang="en-US" dirty="0" err="1" smtClean="0"/>
              <a:t>Cntd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Car to car channel model: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Mobility considerations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Higher delay spread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Higher Doppler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Signal directivity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Due to the metal can effect, the signal emanates from the car mostly through the windows</a:t>
            </a:r>
          </a:p>
        </p:txBody>
      </p:sp>
    </p:spTree>
    <p:extLst>
      <p:ext uri="{BB962C8B-B14F-4D97-AF65-F5344CB8AC3E}">
        <p14:creationId xmlns:p14="http://schemas.microsoft.com/office/powerpoint/2010/main" val="1455095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Car to Car Communication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Fast burst mode communication between moving cars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Exchange data between moving cars when they are </a:t>
            </a:r>
            <a:r>
              <a:rPr lang="en-US" dirty="0" smtClean="0"/>
              <a:t>in close proximity to </a:t>
            </a:r>
            <a:r>
              <a:rPr lang="en-US" dirty="0" smtClean="0"/>
              <a:t>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fast link setup and authentication for short data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SNR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WiFi</a:t>
            </a:r>
            <a:r>
              <a:rPr lang="en-US" dirty="0" smtClean="0"/>
              <a:t> based Positioning and Ranging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err="1"/>
              <a:t>WiFi</a:t>
            </a:r>
            <a:r>
              <a:rPr lang="en-US" sz="2200" dirty="0"/>
              <a:t> Geo-Location in </a:t>
            </a:r>
            <a:r>
              <a:rPr lang="en-US" sz="2200" dirty="0" smtClean="0"/>
              <a:t>Mall has been previously suggested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err="1" smtClean="0"/>
              <a:t>WiFi</a:t>
            </a:r>
            <a:r>
              <a:rPr lang="en-US" sz="2200" dirty="0" smtClean="0"/>
              <a:t> based positioning and ranging can also significantly increase positioning accuracy in urban canyons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Ranging support (Time of Flight measurement)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Mobile and urban environment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3935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200" dirty="0" smtClean="0"/>
              <a:t>[1] </a:t>
            </a:r>
            <a:r>
              <a:rPr lang="en-GB" sz="22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2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11-13/0534r1, “</a:t>
            </a:r>
            <a:r>
              <a:rPr lang="en-US" altLang="ko-KR" sz="2200" dirty="0"/>
              <a:t>Direction and Use Cases for </a:t>
            </a:r>
            <a:r>
              <a:rPr lang="en-US" altLang="ko-KR" sz="2200" dirty="0" smtClean="0"/>
              <a:t>  HEW”, </a:t>
            </a:r>
            <a:r>
              <a:rPr lang="en-US" sz="2200" dirty="0" err="1"/>
              <a:t>HanGyu</a:t>
            </a:r>
            <a:r>
              <a:rPr lang="en-US" sz="2200" dirty="0"/>
              <a:t> </a:t>
            </a:r>
            <a:r>
              <a:rPr lang="en-US" sz="2200" dirty="0" smtClean="0"/>
              <a:t>Cho (LG Electronics)</a:t>
            </a:r>
          </a:p>
          <a:p>
            <a:pPr lvl="0"/>
            <a:r>
              <a:rPr lang="en-US" sz="2200" dirty="0" smtClean="0"/>
              <a:t>[2] </a:t>
            </a:r>
            <a:r>
              <a:rPr lang="en-GB" sz="22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2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11-13/0554r0, “</a:t>
            </a:r>
            <a:r>
              <a:rPr lang="en-US" altLang="ko-KR" sz="2200" dirty="0"/>
              <a:t>Usage Models for HEW</a:t>
            </a:r>
            <a:r>
              <a:rPr lang="en-US" altLang="ko-KR" sz="2200" dirty="0" smtClean="0"/>
              <a:t>”, </a:t>
            </a:r>
            <a:r>
              <a:rPr lang="en-US" altLang="ko-KR" sz="2200" kern="1200" dirty="0">
                <a:latin typeface="Times New Roman" pitchFamily="16" charset="0"/>
                <a:ea typeface="MS Gothic" charset="-128"/>
                <a:cs typeface="Arial Unicode MS" charset="0"/>
              </a:rPr>
              <a:t>Minho Cheong</a:t>
            </a:r>
            <a:r>
              <a:rPr lang="en-US" altLang="ko-KR" sz="2200" b="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rPr>
              <a:t> </a:t>
            </a:r>
            <a:r>
              <a:rPr lang="en-US" sz="2200" dirty="0" smtClean="0"/>
              <a:t> (ETRI)</a:t>
            </a:r>
            <a:endParaRPr lang="en-US" sz="22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369</TotalTime>
  <Words>499</Words>
  <Application>Microsoft Office PowerPoint</Application>
  <PresentationFormat>On-screen Show (4:3)</PresentationFormat>
  <Paragraphs>108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HEW Considerations for the Vehicular Environment</vt:lpstr>
      <vt:lpstr>Abstract</vt:lpstr>
      <vt:lpstr>Mobility Support</vt:lpstr>
      <vt:lpstr>Vehicle Channel Model</vt:lpstr>
      <vt:lpstr>Vehicle Channel Model Cntd.</vt:lpstr>
      <vt:lpstr>Car to Car Communication</vt:lpstr>
      <vt:lpstr>WiFi based Positioning and Ranging</vt:lpstr>
      <vt:lpstr>References</vt:lpstr>
    </vt:vector>
  </TitlesOfParts>
  <Company>General Motors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Considerations for the Vehicular Environment</dc:title>
  <dc:creator>Igal Kotzer</dc:creator>
  <cp:lastModifiedBy>Igal Kotzer</cp:lastModifiedBy>
  <cp:revision>19</cp:revision>
  <cp:lastPrinted>1601-01-01T00:00:00Z</cp:lastPrinted>
  <dcterms:created xsi:type="dcterms:W3CDTF">2013-11-12T16:55:56Z</dcterms:created>
  <dcterms:modified xsi:type="dcterms:W3CDTF">2013-11-13T15:05:15Z</dcterms:modified>
</cp:coreProperties>
</file>