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34" r:id="rId3"/>
    <p:sldId id="362" r:id="rId4"/>
    <p:sldId id="337" r:id="rId5"/>
    <p:sldId id="356" r:id="rId6"/>
    <p:sldId id="335" r:id="rId7"/>
    <p:sldId id="355" r:id="rId8"/>
    <p:sldId id="357" r:id="rId9"/>
    <p:sldId id="336" r:id="rId10"/>
    <p:sldId id="359" r:id="rId11"/>
    <p:sldId id="361" r:id="rId12"/>
    <p:sldId id="351" r:id="rId13"/>
    <p:sldId id="366" r:id="rId14"/>
    <p:sldId id="363" r:id="rId15"/>
    <p:sldId id="365" r:id="rId16"/>
    <p:sldId id="358" r:id="rId17"/>
    <p:sldId id="36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80" y="-7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ro%20HD:Users:Admin:Google%20Drive:FilesTransfer:SimulationResults_2013_11_08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ro%20HD:Users:Admin:Google%20Drive:FilesTransfer:SimulationResults_2013_11_08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Pro%20HD:Users:Admin:Google%20Drive:FilesTransfer:SimulationResults_2013_11_08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Pro%20HD:Users:Admin:Google%20Drive:FilesTransfer:SimulationResults_2013_11_08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Pro%20HD:Users:Admin:Google%20Drive:FilesTransfer:SimulationResults_2013_11_0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3.4717301969675519E-2"/>
          <c:y val="7.1125507038892907E-2"/>
          <c:w val="0.91091055182733538"/>
          <c:h val="0.84857142857142831"/>
        </c:manualLayout>
      </c:layout>
      <c:lineChart>
        <c:grouping val="standard"/>
        <c:ser>
          <c:idx val="0"/>
          <c:order val="0"/>
          <c:tx>
            <c:strRef>
              <c:f>Sheet1!$W$13</c:f>
              <c:strCache>
                <c:ptCount val="1"/>
                <c:pt idx="0">
                  <c:v>1st Run</c:v>
                </c:pt>
              </c:strCache>
            </c:strRef>
          </c:tx>
          <c:spPr>
            <a:ln w="38100">
              <a:solidFill>
                <a:srgbClr val="004586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4586"/>
              </a:solidFill>
              <a:ln>
                <a:solidFill>
                  <a:srgbClr val="004586"/>
                </a:solidFill>
                <a:prstDash val="solid"/>
              </a:ln>
            </c:spPr>
          </c:marker>
          <c:val>
            <c:numRef>
              <c:f>Sheet1!$W$14:$W$29</c:f>
              <c:numCache>
                <c:formatCode>General</c:formatCode>
                <c:ptCount val="16"/>
                <c:pt idx="0">
                  <c:v>8.1295144340000007</c:v>
                </c:pt>
                <c:pt idx="1">
                  <c:v>8.5879392550000109</c:v>
                </c:pt>
                <c:pt idx="2">
                  <c:v>7.7123396340000001</c:v>
                </c:pt>
                <c:pt idx="3">
                  <c:v>9.8521384860000047</c:v>
                </c:pt>
                <c:pt idx="4">
                  <c:v>11.048861331999998</c:v>
                </c:pt>
                <c:pt idx="5">
                  <c:v>11.055534519000027</c:v>
                </c:pt>
                <c:pt idx="6">
                  <c:v>6.085680075</c:v>
                </c:pt>
                <c:pt idx="7">
                  <c:v>6.895215846999986</c:v>
                </c:pt>
                <c:pt idx="8">
                  <c:v>10.965924967000005</c:v>
                </c:pt>
                <c:pt idx="9">
                  <c:v>10.960212367</c:v>
                </c:pt>
                <c:pt idx="10">
                  <c:v>9.6205702170000027</c:v>
                </c:pt>
                <c:pt idx="11">
                  <c:v>7.9412064360000034</c:v>
                </c:pt>
                <c:pt idx="12">
                  <c:v>9.0946420870000004</c:v>
                </c:pt>
                <c:pt idx="13">
                  <c:v>9.4318280929999982</c:v>
                </c:pt>
                <c:pt idx="14">
                  <c:v>9.6361057199999998</c:v>
                </c:pt>
                <c:pt idx="15">
                  <c:v>9.4008025790000111</c:v>
                </c:pt>
              </c:numCache>
            </c:numRef>
          </c:val>
        </c:ser>
        <c:ser>
          <c:idx val="1"/>
          <c:order val="1"/>
          <c:tx>
            <c:strRef>
              <c:f>Sheet1!$X$13</c:f>
              <c:strCache>
                <c:ptCount val="1"/>
                <c:pt idx="0">
                  <c:v>2nd Run</c:v>
                </c:pt>
              </c:strCache>
            </c:strRef>
          </c:tx>
          <c:spPr>
            <a:ln w="38100">
              <a:solidFill>
                <a:srgbClr val="FF420E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420E"/>
              </a:solidFill>
              <a:ln>
                <a:solidFill>
                  <a:srgbClr val="FF420E"/>
                </a:solidFill>
                <a:prstDash val="solid"/>
              </a:ln>
            </c:spPr>
          </c:marker>
          <c:val>
            <c:numRef>
              <c:f>Sheet1!$X$14:$X$29</c:f>
              <c:numCache>
                <c:formatCode>General</c:formatCode>
                <c:ptCount val="16"/>
                <c:pt idx="0">
                  <c:v>7.9588220990000034</c:v>
                </c:pt>
                <c:pt idx="1">
                  <c:v>2.5090019610000001</c:v>
                </c:pt>
                <c:pt idx="2">
                  <c:v>8.9427812310000068</c:v>
                </c:pt>
                <c:pt idx="3">
                  <c:v>9.3129991810000003</c:v>
                </c:pt>
                <c:pt idx="4">
                  <c:v>10.866860266000005</c:v>
                </c:pt>
                <c:pt idx="5">
                  <c:v>10.850951699000005</c:v>
                </c:pt>
                <c:pt idx="6">
                  <c:v>7.3162849869999933</c:v>
                </c:pt>
                <c:pt idx="7">
                  <c:v>7.4213274450000037</c:v>
                </c:pt>
                <c:pt idx="8">
                  <c:v>10.906729576000005</c:v>
                </c:pt>
                <c:pt idx="9">
                  <c:v>10.904755878000005</c:v>
                </c:pt>
                <c:pt idx="10">
                  <c:v>7.9069308379999903</c:v>
                </c:pt>
                <c:pt idx="11">
                  <c:v>8.3273597190000004</c:v>
                </c:pt>
                <c:pt idx="12">
                  <c:v>9.7078216859999884</c:v>
                </c:pt>
                <c:pt idx="13">
                  <c:v>9.8578374020000048</c:v>
                </c:pt>
                <c:pt idx="14">
                  <c:v>9.4891761040000002</c:v>
                </c:pt>
                <c:pt idx="15">
                  <c:v>9.2094226980000027</c:v>
                </c:pt>
              </c:numCache>
            </c:numRef>
          </c:val>
        </c:ser>
        <c:ser>
          <c:idx val="2"/>
          <c:order val="2"/>
          <c:tx>
            <c:strRef>
              <c:f>Sheet1!$Y$13</c:f>
              <c:strCache>
                <c:ptCount val="1"/>
                <c:pt idx="0">
                  <c:v>3rd Run</c:v>
                </c:pt>
              </c:strCache>
            </c:strRef>
          </c:tx>
          <c:spPr>
            <a:ln w="38100">
              <a:solidFill>
                <a:srgbClr val="FFD320"/>
              </a:solidFill>
              <a:prstDash val="solid"/>
            </a:ln>
          </c:spPr>
          <c:marker>
            <c:symbol val="dash"/>
            <c:size val="7"/>
            <c:spPr>
              <a:noFill/>
              <a:ln>
                <a:solidFill>
                  <a:srgbClr val="FFD320"/>
                </a:solidFill>
                <a:prstDash val="solid"/>
              </a:ln>
            </c:spPr>
          </c:marker>
          <c:val>
            <c:numRef>
              <c:f>Sheet1!$Y$14:$Y$29</c:f>
              <c:numCache>
                <c:formatCode>General</c:formatCode>
                <c:ptCount val="16"/>
                <c:pt idx="0">
                  <c:v>1.514262107</c:v>
                </c:pt>
                <c:pt idx="1">
                  <c:v>8.4235130639999998</c:v>
                </c:pt>
                <c:pt idx="2">
                  <c:v>9.7352452570000008</c:v>
                </c:pt>
                <c:pt idx="3">
                  <c:v>10.063830782</c:v>
                </c:pt>
                <c:pt idx="4">
                  <c:v>11.834402631000005</c:v>
                </c:pt>
                <c:pt idx="5">
                  <c:v>11.835459657000021</c:v>
                </c:pt>
                <c:pt idx="6">
                  <c:v>6.4413103559999998</c:v>
                </c:pt>
                <c:pt idx="7">
                  <c:v>6.5842295960000001</c:v>
                </c:pt>
                <c:pt idx="8">
                  <c:v>11.824080295000005</c:v>
                </c:pt>
                <c:pt idx="9">
                  <c:v>11.819613616000005</c:v>
                </c:pt>
                <c:pt idx="10">
                  <c:v>8.620483664</c:v>
                </c:pt>
                <c:pt idx="11">
                  <c:v>8.2699746459999997</c:v>
                </c:pt>
                <c:pt idx="12">
                  <c:v>10.267099740000001</c:v>
                </c:pt>
                <c:pt idx="13">
                  <c:v>10.125202975000002</c:v>
                </c:pt>
                <c:pt idx="14">
                  <c:v>10.523342176</c:v>
                </c:pt>
                <c:pt idx="15">
                  <c:v>9.7760940320000067</c:v>
                </c:pt>
              </c:numCache>
            </c:numRef>
          </c:val>
        </c:ser>
        <c:ser>
          <c:idx val="3"/>
          <c:order val="3"/>
          <c:tx>
            <c:strRef>
              <c:f>Sheet1!$Z$13</c:f>
              <c:strCache>
                <c:ptCount val="1"/>
                <c:pt idx="0">
                  <c:v>4th Run</c:v>
                </c:pt>
              </c:strCache>
            </c:strRef>
          </c:tx>
          <c:spPr>
            <a:ln w="38100">
              <a:solidFill>
                <a:srgbClr val="579D1C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579D1C"/>
              </a:solidFill>
              <a:ln>
                <a:solidFill>
                  <a:srgbClr val="579D1C"/>
                </a:solidFill>
                <a:prstDash val="solid"/>
              </a:ln>
            </c:spPr>
          </c:marker>
          <c:val>
            <c:numRef>
              <c:f>Sheet1!$Z$14:$Z$29</c:f>
              <c:numCache>
                <c:formatCode>General</c:formatCode>
                <c:ptCount val="16"/>
                <c:pt idx="0">
                  <c:v>8.5920672680000028</c:v>
                </c:pt>
                <c:pt idx="1">
                  <c:v>8.3983988479999994</c:v>
                </c:pt>
                <c:pt idx="2">
                  <c:v>9.8247607780000017</c:v>
                </c:pt>
                <c:pt idx="3">
                  <c:v>14.798574826999999</c:v>
                </c:pt>
                <c:pt idx="4">
                  <c:v>11.105375981999998</c:v>
                </c:pt>
                <c:pt idx="5">
                  <c:v>11.103675888</c:v>
                </c:pt>
                <c:pt idx="6">
                  <c:v>8.6754337490000086</c:v>
                </c:pt>
                <c:pt idx="7">
                  <c:v>7.4390170610000004</c:v>
                </c:pt>
                <c:pt idx="8">
                  <c:v>11.005775389</c:v>
                </c:pt>
                <c:pt idx="9">
                  <c:v>11.017794153000002</c:v>
                </c:pt>
                <c:pt idx="10">
                  <c:v>8.4712161360000007</c:v>
                </c:pt>
                <c:pt idx="11">
                  <c:v>7.7219788869999952</c:v>
                </c:pt>
                <c:pt idx="12">
                  <c:v>9.7663914719999987</c:v>
                </c:pt>
                <c:pt idx="13">
                  <c:v>9.7544429470000047</c:v>
                </c:pt>
                <c:pt idx="14">
                  <c:v>10.072378339999998</c:v>
                </c:pt>
                <c:pt idx="15">
                  <c:v>8.0232658449999992</c:v>
                </c:pt>
              </c:numCache>
            </c:numRef>
          </c:val>
        </c:ser>
        <c:ser>
          <c:idx val="4"/>
          <c:order val="4"/>
          <c:tx>
            <c:strRef>
              <c:f>Sheet1!$AA$13</c:f>
              <c:strCache>
                <c:ptCount val="1"/>
                <c:pt idx="0">
                  <c:v>5th Run</c:v>
                </c:pt>
              </c:strCache>
            </c:strRef>
          </c:tx>
          <c:spPr>
            <a:ln w="38100">
              <a:solidFill>
                <a:srgbClr val="7E0021"/>
              </a:solidFill>
              <a:prstDash val="solid"/>
            </a:ln>
          </c:spPr>
          <c:marker>
            <c:symbol val="dot"/>
            <c:size val="7"/>
            <c:spPr>
              <a:noFill/>
              <a:ln>
                <a:solidFill>
                  <a:srgbClr val="7E0021"/>
                </a:solidFill>
                <a:prstDash val="solid"/>
              </a:ln>
            </c:spPr>
          </c:marker>
          <c:val>
            <c:numRef>
              <c:f>Sheet1!$AA$14:$AA$29</c:f>
              <c:numCache>
                <c:formatCode>General</c:formatCode>
                <c:ptCount val="16"/>
                <c:pt idx="0">
                  <c:v>8.6936201390000001</c:v>
                </c:pt>
                <c:pt idx="1">
                  <c:v>8.8522148360000212</c:v>
                </c:pt>
                <c:pt idx="2">
                  <c:v>9.9728339410000046</c:v>
                </c:pt>
                <c:pt idx="3">
                  <c:v>10.538839234000005</c:v>
                </c:pt>
                <c:pt idx="4">
                  <c:v>11.627462067</c:v>
                </c:pt>
                <c:pt idx="5">
                  <c:v>11.599335233000005</c:v>
                </c:pt>
                <c:pt idx="6">
                  <c:v>7.1344042519999871</c:v>
                </c:pt>
                <c:pt idx="7">
                  <c:v>7.7824290640000013</c:v>
                </c:pt>
                <c:pt idx="8">
                  <c:v>11.638928374999994</c:v>
                </c:pt>
                <c:pt idx="9">
                  <c:v>11.638584351</c:v>
                </c:pt>
                <c:pt idx="10">
                  <c:v>7.9201154329999932</c:v>
                </c:pt>
                <c:pt idx="11">
                  <c:v>8.5725101150000125</c:v>
                </c:pt>
                <c:pt idx="12">
                  <c:v>10.607134811000005</c:v>
                </c:pt>
                <c:pt idx="13">
                  <c:v>10.579358962999999</c:v>
                </c:pt>
                <c:pt idx="14">
                  <c:v>10.337770775999999</c:v>
                </c:pt>
                <c:pt idx="15">
                  <c:v>10.995903553000005</c:v>
                </c:pt>
              </c:numCache>
            </c:numRef>
          </c:val>
        </c:ser>
        <c:marker val="1"/>
        <c:axId val="102351232"/>
        <c:axId val="102397056"/>
      </c:lineChart>
      <c:catAx>
        <c:axId val="10235123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2397056"/>
        <c:crossesAt val="0"/>
        <c:lblAlgn val="ctr"/>
        <c:lblOffset val="100"/>
        <c:tickLblSkip val="1"/>
        <c:tickMarkSkip val="1"/>
      </c:catAx>
      <c:valAx>
        <c:axId val="102397056"/>
        <c:scaling>
          <c:orientation val="minMax"/>
        </c:scaling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2351232"/>
        <c:crossesAt val="1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4318945160860235"/>
          <c:y val="0.38857142857142901"/>
          <c:w val="5.2937395641276822E-2"/>
          <c:h val="0.18857142857142917"/>
        </c:manualLayout>
      </c:layout>
      <c:spPr>
        <a:noFill/>
        <a:ln w="25400">
          <a:noFill/>
        </a:ln>
      </c:sp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"/>
          <a:ea typeface="Arial"/>
          <a:cs typeface="Times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2.2546424573439798E-2"/>
          <c:y val="4.5766628741968039E-2"/>
          <c:w val="0.90848828428272266"/>
          <c:h val="0.87871927184578635"/>
        </c:manualLayout>
      </c:layout>
      <c:lineChart>
        <c:grouping val="standard"/>
        <c:ser>
          <c:idx val="0"/>
          <c:order val="0"/>
          <c:tx>
            <c:strRef>
              <c:f>Sheet1!$W$71</c:f>
              <c:strCache>
                <c:ptCount val="1"/>
                <c:pt idx="0">
                  <c:v>1st Period</c:v>
                </c:pt>
              </c:strCache>
            </c:strRef>
          </c:tx>
          <c:spPr>
            <a:ln w="38100">
              <a:solidFill>
                <a:srgbClr val="004586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4586"/>
              </a:solidFill>
              <a:ln>
                <a:solidFill>
                  <a:srgbClr val="004586"/>
                </a:solidFill>
                <a:prstDash val="solid"/>
              </a:ln>
            </c:spPr>
          </c:marker>
          <c:val>
            <c:numRef>
              <c:f>Sheet1!$W$72:$W$119</c:f>
              <c:numCache>
                <c:formatCode>General</c:formatCode>
                <c:ptCount val="48"/>
                <c:pt idx="0">
                  <c:v>15.304444594000021</c:v>
                </c:pt>
                <c:pt idx="1">
                  <c:v>15.813451956000005</c:v>
                </c:pt>
                <c:pt idx="2">
                  <c:v>32.050781058999952</c:v>
                </c:pt>
                <c:pt idx="3">
                  <c:v>16.292545155999992</c:v>
                </c:pt>
                <c:pt idx="4">
                  <c:v>18.042329443999961</c:v>
                </c:pt>
                <c:pt idx="5">
                  <c:v>15.300745589000005</c:v>
                </c:pt>
                <c:pt idx="6">
                  <c:v>33.214999608999996</c:v>
                </c:pt>
                <c:pt idx="7">
                  <c:v>16.857033791000021</c:v>
                </c:pt>
                <c:pt idx="8">
                  <c:v>21.893723053999988</c:v>
                </c:pt>
                <c:pt idx="9">
                  <c:v>17.630403680000001</c:v>
                </c:pt>
                <c:pt idx="10">
                  <c:v>16.563295434</c:v>
                </c:pt>
                <c:pt idx="11">
                  <c:v>12.15256349</c:v>
                </c:pt>
                <c:pt idx="12">
                  <c:v>21.099275965000022</c:v>
                </c:pt>
                <c:pt idx="13">
                  <c:v>21.938804457000021</c:v>
                </c:pt>
                <c:pt idx="14">
                  <c:v>20.750978355000026</c:v>
                </c:pt>
                <c:pt idx="15">
                  <c:v>20.834920627000031</c:v>
                </c:pt>
                <c:pt idx="16">
                  <c:v>21.154678117000032</c:v>
                </c:pt>
                <c:pt idx="17">
                  <c:v>22.096243461</c:v>
                </c:pt>
                <c:pt idx="18">
                  <c:v>12.950661445</c:v>
                </c:pt>
                <c:pt idx="19">
                  <c:v>11.619324577</c:v>
                </c:pt>
                <c:pt idx="20">
                  <c:v>19.83989177800003</c:v>
                </c:pt>
                <c:pt idx="21">
                  <c:v>11.545674735</c:v>
                </c:pt>
                <c:pt idx="22">
                  <c:v>15.31645480200002</c:v>
                </c:pt>
                <c:pt idx="23">
                  <c:v>20.725099646999968</c:v>
                </c:pt>
                <c:pt idx="24">
                  <c:v>21.798203133999969</c:v>
                </c:pt>
                <c:pt idx="25">
                  <c:v>21.797399798000001</c:v>
                </c:pt>
                <c:pt idx="26">
                  <c:v>21.850545099000001</c:v>
                </c:pt>
                <c:pt idx="27">
                  <c:v>21.79900930099997</c:v>
                </c:pt>
                <c:pt idx="28">
                  <c:v>21.85707809300003</c:v>
                </c:pt>
                <c:pt idx="29">
                  <c:v>33.040616335000003</c:v>
                </c:pt>
                <c:pt idx="30">
                  <c:v>32.885571112000001</c:v>
                </c:pt>
                <c:pt idx="31">
                  <c:v>13.524558442999998</c:v>
                </c:pt>
                <c:pt idx="32">
                  <c:v>12.375335817000023</c:v>
                </c:pt>
                <c:pt idx="33">
                  <c:v>14.206913895</c:v>
                </c:pt>
                <c:pt idx="34">
                  <c:v>19.060561942</c:v>
                </c:pt>
                <c:pt idx="35">
                  <c:v>32.870501881999999</c:v>
                </c:pt>
                <c:pt idx="36">
                  <c:v>19.062082096999969</c:v>
                </c:pt>
                <c:pt idx="37">
                  <c:v>33.15104419699999</c:v>
                </c:pt>
                <c:pt idx="38">
                  <c:v>17.565410694999969</c:v>
                </c:pt>
                <c:pt idx="39">
                  <c:v>33.143572519000003</c:v>
                </c:pt>
                <c:pt idx="40">
                  <c:v>17.874913150000026</c:v>
                </c:pt>
                <c:pt idx="41">
                  <c:v>21.77063245999997</c:v>
                </c:pt>
                <c:pt idx="42">
                  <c:v>23.20143085499997</c:v>
                </c:pt>
                <c:pt idx="43">
                  <c:v>32.945985188000002</c:v>
                </c:pt>
                <c:pt idx="44">
                  <c:v>18.322682273999934</c:v>
                </c:pt>
                <c:pt idx="45">
                  <c:v>18.524465541000001</c:v>
                </c:pt>
                <c:pt idx="46">
                  <c:v>21.236742952999961</c:v>
                </c:pt>
                <c:pt idx="47">
                  <c:v>32.694603846000028</c:v>
                </c:pt>
              </c:numCache>
            </c:numRef>
          </c:val>
        </c:ser>
        <c:ser>
          <c:idx val="1"/>
          <c:order val="1"/>
          <c:tx>
            <c:strRef>
              <c:f>Sheet1!$X$71</c:f>
              <c:strCache>
                <c:ptCount val="1"/>
                <c:pt idx="0">
                  <c:v>2nd Period</c:v>
                </c:pt>
              </c:strCache>
            </c:strRef>
          </c:tx>
          <c:spPr>
            <a:ln w="38100">
              <a:solidFill>
                <a:srgbClr val="FF420E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420E"/>
              </a:solidFill>
              <a:ln>
                <a:solidFill>
                  <a:srgbClr val="FF420E"/>
                </a:solidFill>
                <a:prstDash val="solid"/>
              </a:ln>
            </c:spPr>
          </c:marker>
          <c:val>
            <c:numRef>
              <c:f>Sheet1!$X$72:$X$119</c:f>
              <c:numCache>
                <c:formatCode>General</c:formatCode>
                <c:ptCount val="48"/>
                <c:pt idx="0">
                  <c:v>14.618383175999998</c:v>
                </c:pt>
                <c:pt idx="1">
                  <c:v>14.65005936</c:v>
                </c:pt>
                <c:pt idx="2">
                  <c:v>33.047438029000006</c:v>
                </c:pt>
                <c:pt idx="3">
                  <c:v>33.215707550999994</c:v>
                </c:pt>
                <c:pt idx="4">
                  <c:v>33.136870064</c:v>
                </c:pt>
                <c:pt idx="5">
                  <c:v>16.646598861000001</c:v>
                </c:pt>
                <c:pt idx="6">
                  <c:v>20.671708588000001</c:v>
                </c:pt>
                <c:pt idx="7">
                  <c:v>35.115795701000003</c:v>
                </c:pt>
                <c:pt idx="8">
                  <c:v>17.221738526999992</c:v>
                </c:pt>
                <c:pt idx="9">
                  <c:v>16.402766169</c:v>
                </c:pt>
                <c:pt idx="10">
                  <c:v>16.76544314699996</c:v>
                </c:pt>
                <c:pt idx="11">
                  <c:v>35.112064134000001</c:v>
                </c:pt>
                <c:pt idx="12">
                  <c:v>24.007645672999988</c:v>
                </c:pt>
                <c:pt idx="13">
                  <c:v>20.31747108900003</c:v>
                </c:pt>
                <c:pt idx="14">
                  <c:v>35.276158411000011</c:v>
                </c:pt>
                <c:pt idx="15">
                  <c:v>20.193923549000001</c:v>
                </c:pt>
                <c:pt idx="16">
                  <c:v>21.007493827000001</c:v>
                </c:pt>
                <c:pt idx="17">
                  <c:v>23.306457837</c:v>
                </c:pt>
                <c:pt idx="18">
                  <c:v>33.965549716000012</c:v>
                </c:pt>
                <c:pt idx="19">
                  <c:v>10.184387406999999</c:v>
                </c:pt>
                <c:pt idx="20">
                  <c:v>21.658152412000021</c:v>
                </c:pt>
                <c:pt idx="21">
                  <c:v>11.510006544000005</c:v>
                </c:pt>
                <c:pt idx="22">
                  <c:v>9.9789927350000003</c:v>
                </c:pt>
                <c:pt idx="23">
                  <c:v>14.926707715000004</c:v>
                </c:pt>
                <c:pt idx="24">
                  <c:v>20.541636572999934</c:v>
                </c:pt>
                <c:pt idx="25">
                  <c:v>34.765647444000003</c:v>
                </c:pt>
                <c:pt idx="26">
                  <c:v>20.518980560000021</c:v>
                </c:pt>
                <c:pt idx="27">
                  <c:v>20.523817337000001</c:v>
                </c:pt>
                <c:pt idx="28">
                  <c:v>20.53148880900002</c:v>
                </c:pt>
                <c:pt idx="29">
                  <c:v>34.696392692000039</c:v>
                </c:pt>
                <c:pt idx="30">
                  <c:v>18.40908642700002</c:v>
                </c:pt>
                <c:pt idx="31">
                  <c:v>34.471589116999994</c:v>
                </c:pt>
                <c:pt idx="32">
                  <c:v>12.767475237000005</c:v>
                </c:pt>
                <c:pt idx="33">
                  <c:v>13.758350496999999</c:v>
                </c:pt>
                <c:pt idx="34">
                  <c:v>13.30908671000002</c:v>
                </c:pt>
                <c:pt idx="35">
                  <c:v>33.228975151000029</c:v>
                </c:pt>
                <c:pt idx="36">
                  <c:v>34.981450237000004</c:v>
                </c:pt>
                <c:pt idx="37">
                  <c:v>20.145606337999961</c:v>
                </c:pt>
                <c:pt idx="38">
                  <c:v>34.970385048000011</c:v>
                </c:pt>
                <c:pt idx="39">
                  <c:v>18.900987207</c:v>
                </c:pt>
                <c:pt idx="40">
                  <c:v>20.441287838999969</c:v>
                </c:pt>
                <c:pt idx="41">
                  <c:v>34.954792191999999</c:v>
                </c:pt>
                <c:pt idx="42">
                  <c:v>19.417628084</c:v>
                </c:pt>
                <c:pt idx="43">
                  <c:v>34.451916664999992</c:v>
                </c:pt>
                <c:pt idx="44">
                  <c:v>34.511766342000001</c:v>
                </c:pt>
                <c:pt idx="45">
                  <c:v>17.23335867700002</c:v>
                </c:pt>
                <c:pt idx="46">
                  <c:v>18.913553043</c:v>
                </c:pt>
                <c:pt idx="47">
                  <c:v>34.491079456999991</c:v>
                </c:pt>
              </c:numCache>
            </c:numRef>
          </c:val>
        </c:ser>
        <c:ser>
          <c:idx val="2"/>
          <c:order val="2"/>
          <c:tx>
            <c:strRef>
              <c:f>Sheet1!$Y$71</c:f>
              <c:strCache>
                <c:ptCount val="1"/>
                <c:pt idx="0">
                  <c:v>3rd Period</c:v>
                </c:pt>
              </c:strCache>
            </c:strRef>
          </c:tx>
          <c:spPr>
            <a:ln w="38100">
              <a:solidFill>
                <a:srgbClr val="FFD320"/>
              </a:solidFill>
              <a:prstDash val="solid"/>
            </a:ln>
          </c:spPr>
          <c:marker>
            <c:symbol val="dash"/>
            <c:size val="7"/>
            <c:spPr>
              <a:noFill/>
              <a:ln>
                <a:solidFill>
                  <a:srgbClr val="FFD320"/>
                </a:solidFill>
                <a:prstDash val="solid"/>
              </a:ln>
            </c:spPr>
          </c:marker>
          <c:val>
            <c:numRef>
              <c:f>Sheet1!$Y$72:$Y$119</c:f>
              <c:numCache>
                <c:formatCode>General</c:formatCode>
                <c:ptCount val="48"/>
                <c:pt idx="0">
                  <c:v>2.349606072999999</c:v>
                </c:pt>
                <c:pt idx="1">
                  <c:v>17.36548854899997</c:v>
                </c:pt>
                <c:pt idx="2">
                  <c:v>15.222936344000004</c:v>
                </c:pt>
                <c:pt idx="3">
                  <c:v>12.713864024999999</c:v>
                </c:pt>
                <c:pt idx="4">
                  <c:v>16.201740754999992</c:v>
                </c:pt>
                <c:pt idx="5">
                  <c:v>12.015958291</c:v>
                </c:pt>
                <c:pt idx="6">
                  <c:v>33.138362777000012</c:v>
                </c:pt>
                <c:pt idx="7">
                  <c:v>13.645968883999998</c:v>
                </c:pt>
                <c:pt idx="8">
                  <c:v>19.16396818300003</c:v>
                </c:pt>
                <c:pt idx="9">
                  <c:v>33.165480865000006</c:v>
                </c:pt>
                <c:pt idx="10">
                  <c:v>12.682958946999999</c:v>
                </c:pt>
                <c:pt idx="11">
                  <c:v>18.11251542900003</c:v>
                </c:pt>
                <c:pt idx="12">
                  <c:v>33.432432071000001</c:v>
                </c:pt>
                <c:pt idx="13">
                  <c:v>19.223315447000001</c:v>
                </c:pt>
                <c:pt idx="14">
                  <c:v>19.353042199000001</c:v>
                </c:pt>
                <c:pt idx="15">
                  <c:v>18.734042687999988</c:v>
                </c:pt>
                <c:pt idx="16">
                  <c:v>33.423453975000001</c:v>
                </c:pt>
                <c:pt idx="17">
                  <c:v>18.697027033000001</c:v>
                </c:pt>
                <c:pt idx="18">
                  <c:v>9.6954147240000008</c:v>
                </c:pt>
                <c:pt idx="19">
                  <c:v>11.520763624999999</c:v>
                </c:pt>
                <c:pt idx="20">
                  <c:v>18.506757726000021</c:v>
                </c:pt>
                <c:pt idx="21">
                  <c:v>8.1621353500000104</c:v>
                </c:pt>
                <c:pt idx="22">
                  <c:v>10.649105237000002</c:v>
                </c:pt>
                <c:pt idx="23">
                  <c:v>8.2588234219999919</c:v>
                </c:pt>
                <c:pt idx="24">
                  <c:v>17.39101443000002</c:v>
                </c:pt>
                <c:pt idx="25">
                  <c:v>17.395392062999992</c:v>
                </c:pt>
                <c:pt idx="26">
                  <c:v>17.766293144999988</c:v>
                </c:pt>
                <c:pt idx="27">
                  <c:v>32.832355777000011</c:v>
                </c:pt>
                <c:pt idx="28">
                  <c:v>18.920831</c:v>
                </c:pt>
                <c:pt idx="29">
                  <c:v>17.468009877999929</c:v>
                </c:pt>
                <c:pt idx="30">
                  <c:v>32.624635437000002</c:v>
                </c:pt>
                <c:pt idx="31">
                  <c:v>18.709438558999988</c:v>
                </c:pt>
                <c:pt idx="32">
                  <c:v>10.829764954000005</c:v>
                </c:pt>
                <c:pt idx="33">
                  <c:v>9.549575291</c:v>
                </c:pt>
                <c:pt idx="34">
                  <c:v>9.0161040250000006</c:v>
                </c:pt>
                <c:pt idx="35">
                  <c:v>16.59240412700002</c:v>
                </c:pt>
                <c:pt idx="36">
                  <c:v>13.642327779999997</c:v>
                </c:pt>
                <c:pt idx="37">
                  <c:v>18.747471804</c:v>
                </c:pt>
                <c:pt idx="38">
                  <c:v>13.529310011</c:v>
                </c:pt>
                <c:pt idx="39">
                  <c:v>14.84366327</c:v>
                </c:pt>
                <c:pt idx="40">
                  <c:v>18.821004337000019</c:v>
                </c:pt>
                <c:pt idx="41">
                  <c:v>14.610888458</c:v>
                </c:pt>
                <c:pt idx="42">
                  <c:v>14.061306851000005</c:v>
                </c:pt>
                <c:pt idx="43">
                  <c:v>18.782414229999969</c:v>
                </c:pt>
                <c:pt idx="44">
                  <c:v>18.81980018300003</c:v>
                </c:pt>
                <c:pt idx="45">
                  <c:v>35.282641400999992</c:v>
                </c:pt>
                <c:pt idx="46">
                  <c:v>32.681923297000004</c:v>
                </c:pt>
                <c:pt idx="47">
                  <c:v>10.324546673000006</c:v>
                </c:pt>
              </c:numCache>
            </c:numRef>
          </c:val>
        </c:ser>
        <c:ser>
          <c:idx val="3"/>
          <c:order val="3"/>
          <c:tx>
            <c:strRef>
              <c:f>Sheet1!$Z$71</c:f>
              <c:strCache>
                <c:ptCount val="1"/>
                <c:pt idx="0">
                  <c:v>4th Period</c:v>
                </c:pt>
              </c:strCache>
            </c:strRef>
          </c:tx>
          <c:spPr>
            <a:ln w="38100">
              <a:solidFill>
                <a:srgbClr val="579D1C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579D1C"/>
              </a:solidFill>
              <a:ln>
                <a:solidFill>
                  <a:srgbClr val="579D1C"/>
                </a:solidFill>
                <a:prstDash val="solid"/>
              </a:ln>
            </c:spPr>
          </c:marker>
          <c:val>
            <c:numRef>
              <c:f>Sheet1!$Z$72:$Z$119</c:f>
              <c:numCache>
                <c:formatCode>General</c:formatCode>
                <c:ptCount val="48"/>
                <c:pt idx="0">
                  <c:v>14.323306198000004</c:v>
                </c:pt>
                <c:pt idx="1">
                  <c:v>32.631509952000002</c:v>
                </c:pt>
                <c:pt idx="2">
                  <c:v>15.123582313000005</c:v>
                </c:pt>
                <c:pt idx="3">
                  <c:v>14.250954668</c:v>
                </c:pt>
                <c:pt idx="4">
                  <c:v>32.663653635000003</c:v>
                </c:pt>
                <c:pt idx="5">
                  <c:v>18.226988327000026</c:v>
                </c:pt>
                <c:pt idx="6">
                  <c:v>34.498604449999995</c:v>
                </c:pt>
                <c:pt idx="7">
                  <c:v>11.642094088</c:v>
                </c:pt>
                <c:pt idx="8">
                  <c:v>16.45234118699997</c:v>
                </c:pt>
                <c:pt idx="9">
                  <c:v>10.248019794999998</c:v>
                </c:pt>
                <c:pt idx="10">
                  <c:v>21.252612888999934</c:v>
                </c:pt>
                <c:pt idx="11">
                  <c:v>22.032718688999992</c:v>
                </c:pt>
                <c:pt idx="12">
                  <c:v>21.054355857000026</c:v>
                </c:pt>
                <c:pt idx="13">
                  <c:v>20.487541855999961</c:v>
                </c:pt>
                <c:pt idx="14">
                  <c:v>20.38964594999997</c:v>
                </c:pt>
                <c:pt idx="15">
                  <c:v>21.378773834999969</c:v>
                </c:pt>
                <c:pt idx="16">
                  <c:v>20.420830070999969</c:v>
                </c:pt>
                <c:pt idx="17">
                  <c:v>34.687199643</c:v>
                </c:pt>
                <c:pt idx="18">
                  <c:v>14.246693806</c:v>
                </c:pt>
                <c:pt idx="19">
                  <c:v>13.677458282</c:v>
                </c:pt>
                <c:pt idx="20">
                  <c:v>14.116339623</c:v>
                </c:pt>
                <c:pt idx="21">
                  <c:v>19.842733636999935</c:v>
                </c:pt>
                <c:pt idx="22">
                  <c:v>33.584303605999999</c:v>
                </c:pt>
                <c:pt idx="23">
                  <c:v>33.621167093000004</c:v>
                </c:pt>
                <c:pt idx="24">
                  <c:v>21.067437664</c:v>
                </c:pt>
                <c:pt idx="25">
                  <c:v>21.06874876199997</c:v>
                </c:pt>
                <c:pt idx="26">
                  <c:v>21.016486949000001</c:v>
                </c:pt>
                <c:pt idx="27">
                  <c:v>34.156974632000001</c:v>
                </c:pt>
                <c:pt idx="28">
                  <c:v>21.049558274999988</c:v>
                </c:pt>
                <c:pt idx="29">
                  <c:v>21.02535752</c:v>
                </c:pt>
                <c:pt idx="30">
                  <c:v>20.262554598999969</c:v>
                </c:pt>
                <c:pt idx="31">
                  <c:v>34.005474973000005</c:v>
                </c:pt>
                <c:pt idx="32">
                  <c:v>33.963608490999995</c:v>
                </c:pt>
                <c:pt idx="33">
                  <c:v>13.750633983</c:v>
                </c:pt>
                <c:pt idx="34">
                  <c:v>13.275173020999999</c:v>
                </c:pt>
                <c:pt idx="35">
                  <c:v>33.978380406999996</c:v>
                </c:pt>
                <c:pt idx="36">
                  <c:v>34.426017007000006</c:v>
                </c:pt>
                <c:pt idx="37">
                  <c:v>22.638412836999969</c:v>
                </c:pt>
                <c:pt idx="38">
                  <c:v>34.396027843000006</c:v>
                </c:pt>
                <c:pt idx="39">
                  <c:v>34.437621280999991</c:v>
                </c:pt>
                <c:pt idx="40">
                  <c:v>18.291559568</c:v>
                </c:pt>
                <c:pt idx="41">
                  <c:v>34.424470097000004</c:v>
                </c:pt>
                <c:pt idx="42">
                  <c:v>17.066502446999969</c:v>
                </c:pt>
                <c:pt idx="43">
                  <c:v>17.015073812000001</c:v>
                </c:pt>
                <c:pt idx="44">
                  <c:v>16.724686112000001</c:v>
                </c:pt>
                <c:pt idx="45">
                  <c:v>20.242773115999988</c:v>
                </c:pt>
                <c:pt idx="46">
                  <c:v>16.906475724000021</c:v>
                </c:pt>
                <c:pt idx="47">
                  <c:v>17.02445957799997</c:v>
                </c:pt>
              </c:numCache>
            </c:numRef>
          </c:val>
        </c:ser>
        <c:ser>
          <c:idx val="4"/>
          <c:order val="4"/>
          <c:tx>
            <c:strRef>
              <c:f>Sheet1!$AA$71</c:f>
              <c:strCache>
                <c:ptCount val="1"/>
                <c:pt idx="0">
                  <c:v>5th Period</c:v>
                </c:pt>
              </c:strCache>
            </c:strRef>
          </c:tx>
          <c:spPr>
            <a:ln w="38100">
              <a:solidFill>
                <a:srgbClr val="7E0021"/>
              </a:solidFill>
              <a:prstDash val="solid"/>
            </a:ln>
          </c:spPr>
          <c:marker>
            <c:symbol val="dot"/>
            <c:size val="7"/>
            <c:spPr>
              <a:noFill/>
              <a:ln>
                <a:solidFill>
                  <a:srgbClr val="7E0021"/>
                </a:solidFill>
                <a:prstDash val="solid"/>
              </a:ln>
            </c:spPr>
          </c:marker>
          <c:val>
            <c:numRef>
              <c:f>Sheet1!$AA$72:$AA$119</c:f>
              <c:numCache>
                <c:formatCode>General</c:formatCode>
                <c:ptCount val="48"/>
                <c:pt idx="0">
                  <c:v>31.957992168000022</c:v>
                </c:pt>
                <c:pt idx="1">
                  <c:v>32.657896708999992</c:v>
                </c:pt>
                <c:pt idx="2">
                  <c:v>31.973339057999969</c:v>
                </c:pt>
                <c:pt idx="3">
                  <c:v>32.606803109000005</c:v>
                </c:pt>
                <c:pt idx="4">
                  <c:v>14.294560825</c:v>
                </c:pt>
                <c:pt idx="5">
                  <c:v>32.579027079999996</c:v>
                </c:pt>
                <c:pt idx="6">
                  <c:v>30.20942068899997</c:v>
                </c:pt>
                <c:pt idx="7">
                  <c:v>21.438006672999961</c:v>
                </c:pt>
                <c:pt idx="8">
                  <c:v>16.67861939499997</c:v>
                </c:pt>
                <c:pt idx="9">
                  <c:v>19.630137732000001</c:v>
                </c:pt>
                <c:pt idx="10">
                  <c:v>20.327479006000001</c:v>
                </c:pt>
                <c:pt idx="11">
                  <c:v>16.365047879999949</c:v>
                </c:pt>
                <c:pt idx="12">
                  <c:v>20.261046293999961</c:v>
                </c:pt>
                <c:pt idx="13">
                  <c:v>19.989213864999961</c:v>
                </c:pt>
                <c:pt idx="14">
                  <c:v>19.60455217500002</c:v>
                </c:pt>
                <c:pt idx="15">
                  <c:v>19.608678452000021</c:v>
                </c:pt>
                <c:pt idx="16">
                  <c:v>34.166312497000028</c:v>
                </c:pt>
                <c:pt idx="17">
                  <c:v>19.619933521000021</c:v>
                </c:pt>
                <c:pt idx="18">
                  <c:v>33.412316163</c:v>
                </c:pt>
                <c:pt idx="19">
                  <c:v>11.314894547000005</c:v>
                </c:pt>
                <c:pt idx="20">
                  <c:v>12.245570649999999</c:v>
                </c:pt>
                <c:pt idx="21">
                  <c:v>12.542862837000005</c:v>
                </c:pt>
                <c:pt idx="22">
                  <c:v>13.237619710999999</c:v>
                </c:pt>
                <c:pt idx="23">
                  <c:v>14.033409398000005</c:v>
                </c:pt>
                <c:pt idx="24">
                  <c:v>20.239432632999961</c:v>
                </c:pt>
                <c:pt idx="25">
                  <c:v>33.844078017999998</c:v>
                </c:pt>
                <c:pt idx="26">
                  <c:v>20.237186272999988</c:v>
                </c:pt>
                <c:pt idx="27">
                  <c:v>20.24140261399997</c:v>
                </c:pt>
                <c:pt idx="28">
                  <c:v>20.23157194600002</c:v>
                </c:pt>
                <c:pt idx="29">
                  <c:v>33.840873606999992</c:v>
                </c:pt>
                <c:pt idx="30">
                  <c:v>14.489650543000005</c:v>
                </c:pt>
                <c:pt idx="31">
                  <c:v>6.4089193629999954</c:v>
                </c:pt>
                <c:pt idx="32">
                  <c:v>10.698733565</c:v>
                </c:pt>
                <c:pt idx="33">
                  <c:v>33.629643003000005</c:v>
                </c:pt>
                <c:pt idx="34">
                  <c:v>6.1795856709999892</c:v>
                </c:pt>
                <c:pt idx="35">
                  <c:v>33.744631515999998</c:v>
                </c:pt>
                <c:pt idx="36">
                  <c:v>17.016230598</c:v>
                </c:pt>
                <c:pt idx="37">
                  <c:v>33.934617661999951</c:v>
                </c:pt>
                <c:pt idx="38">
                  <c:v>20.346376830999969</c:v>
                </c:pt>
                <c:pt idx="39">
                  <c:v>17.261907026000021</c:v>
                </c:pt>
                <c:pt idx="40">
                  <c:v>17.157272961000022</c:v>
                </c:pt>
                <c:pt idx="41">
                  <c:v>16.868754001999992</c:v>
                </c:pt>
                <c:pt idx="42">
                  <c:v>17.58786982300002</c:v>
                </c:pt>
                <c:pt idx="43">
                  <c:v>33.725843025000003</c:v>
                </c:pt>
                <c:pt idx="44">
                  <c:v>17.267403310999988</c:v>
                </c:pt>
                <c:pt idx="45">
                  <c:v>33.72597907200003</c:v>
                </c:pt>
                <c:pt idx="46">
                  <c:v>33.750243192999996</c:v>
                </c:pt>
                <c:pt idx="47">
                  <c:v>19.598791979999969</c:v>
                </c:pt>
              </c:numCache>
            </c:numRef>
          </c:val>
        </c:ser>
        <c:marker val="1"/>
        <c:axId val="105030400"/>
        <c:axId val="105113472"/>
      </c:lineChart>
      <c:catAx>
        <c:axId val="10503040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113472"/>
        <c:crossesAt val="0"/>
        <c:lblAlgn val="ctr"/>
        <c:lblOffset val="100"/>
        <c:tickLblSkip val="1"/>
        <c:tickMarkSkip val="1"/>
      </c:catAx>
      <c:valAx>
        <c:axId val="105113472"/>
        <c:scaling>
          <c:orientation val="minMax"/>
        </c:scaling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030400"/>
        <c:crossesAt val="1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4164479100837062"/>
          <c:y val="0.40961132724061416"/>
          <c:w val="5.4376671030060844E-2"/>
          <c:h val="0.15102987484849409"/>
        </c:manualLayout>
      </c:layout>
      <c:spPr>
        <a:noFill/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Sheet1!$BN$18</c:f>
              <c:strCache>
                <c:ptCount val="1"/>
                <c:pt idx="0">
                  <c:v>RUN 1</c:v>
                </c:pt>
              </c:strCache>
            </c:strRef>
          </c:tx>
          <c:val>
            <c:numRef>
              <c:f>Sheet1!$BO$18:$BR$18</c:f>
              <c:numCache>
                <c:formatCode>General</c:formatCode>
                <c:ptCount val="4"/>
                <c:pt idx="0">
                  <c:v>9.1511572530000027</c:v>
                </c:pt>
                <c:pt idx="1">
                  <c:v>18.300525821187499</c:v>
                </c:pt>
                <c:pt idx="2">
                  <c:v>20.9905871968333</c:v>
                </c:pt>
                <c:pt idx="3">
                  <c:v>28.112751518546879</c:v>
                </c:pt>
              </c:numCache>
            </c:numRef>
          </c:val>
        </c:ser>
        <c:ser>
          <c:idx val="1"/>
          <c:order val="1"/>
          <c:tx>
            <c:strRef>
              <c:f>Sheet1!$BN$19</c:f>
              <c:strCache>
                <c:ptCount val="1"/>
                <c:pt idx="0">
                  <c:v>RUN 2</c:v>
                </c:pt>
              </c:strCache>
            </c:strRef>
          </c:tx>
          <c:val>
            <c:numRef>
              <c:f>Sheet1!$BO$19:$BR$19</c:f>
              <c:numCache>
                <c:formatCode>General</c:formatCode>
                <c:ptCount val="4"/>
                <c:pt idx="0">
                  <c:v>8.8430664231250002</c:v>
                </c:pt>
                <c:pt idx="1">
                  <c:v>16.610912206906249</c:v>
                </c:pt>
                <c:pt idx="2">
                  <c:v>23.622372039687509</c:v>
                </c:pt>
                <c:pt idx="3">
                  <c:v>28.151952789531251</c:v>
                </c:pt>
              </c:numCache>
            </c:numRef>
          </c:val>
        </c:ser>
        <c:ser>
          <c:idx val="2"/>
          <c:order val="2"/>
          <c:tx>
            <c:strRef>
              <c:f>Sheet1!$BN$20</c:f>
              <c:strCache>
                <c:ptCount val="1"/>
                <c:pt idx="0">
                  <c:v>RUN 3</c:v>
                </c:pt>
              </c:strCache>
            </c:strRef>
          </c:tx>
          <c:val>
            <c:numRef>
              <c:f>Sheet1!$BO$20:$BR$20</c:f>
              <c:numCache>
                <c:formatCode>General</c:formatCode>
                <c:ptCount val="4"/>
                <c:pt idx="0">
                  <c:v>9.2286340371250066</c:v>
                </c:pt>
                <c:pt idx="1">
                  <c:v>17.684244042031217</c:v>
                </c:pt>
                <c:pt idx="2">
                  <c:v>17.889130824999988</c:v>
                </c:pt>
                <c:pt idx="3">
                  <c:v>26.336622725281227</c:v>
                </c:pt>
              </c:numCache>
            </c:numRef>
          </c:val>
        </c:ser>
        <c:ser>
          <c:idx val="3"/>
          <c:order val="3"/>
          <c:tx>
            <c:strRef>
              <c:f>Sheet1!$BN$21</c:f>
              <c:strCache>
                <c:ptCount val="1"/>
                <c:pt idx="0">
                  <c:v>RUN 4</c:v>
                </c:pt>
              </c:strCache>
            </c:strRef>
          </c:tx>
          <c:val>
            <c:numRef>
              <c:f>Sheet1!$BO$21:$BR$21</c:f>
              <c:numCache>
                <c:formatCode>General</c:formatCode>
                <c:ptCount val="4"/>
                <c:pt idx="0">
                  <c:v>9.7356592231250048</c:v>
                </c:pt>
                <c:pt idx="1">
                  <c:v>17.73381989115623</c:v>
                </c:pt>
                <c:pt idx="2">
                  <c:v>22.563914544750009</c:v>
                </c:pt>
                <c:pt idx="3">
                  <c:v>26.336622725281227</c:v>
                </c:pt>
              </c:numCache>
            </c:numRef>
          </c:val>
        </c:ser>
        <c:ser>
          <c:idx val="4"/>
          <c:order val="4"/>
          <c:tx>
            <c:strRef>
              <c:f>Sheet1!$BN$22</c:f>
              <c:strCache>
                <c:ptCount val="1"/>
                <c:pt idx="0">
                  <c:v>RUN 5</c:v>
                </c:pt>
              </c:strCache>
            </c:strRef>
          </c:tx>
          <c:val>
            <c:numRef>
              <c:f>Sheet1!$BO$22:$BR$22</c:f>
              <c:numCache>
                <c:formatCode>General</c:formatCode>
                <c:ptCount val="4"/>
                <c:pt idx="0">
                  <c:v>9.9057153214375013</c:v>
                </c:pt>
                <c:pt idx="1">
                  <c:v>16.664162718312522</c:v>
                </c:pt>
                <c:pt idx="2">
                  <c:v>22.14128622229169</c:v>
                </c:pt>
                <c:pt idx="3">
                  <c:v>22.353659160031249</c:v>
                </c:pt>
              </c:numCache>
            </c:numRef>
          </c:val>
        </c:ser>
        <c:marker val="1"/>
        <c:axId val="106703872"/>
        <c:axId val="106719488"/>
      </c:lineChart>
      <c:catAx>
        <c:axId val="106703872"/>
        <c:scaling>
          <c:orientation val="minMax"/>
        </c:scaling>
        <c:axPos val="b"/>
        <c:tickLblPos val="nextTo"/>
        <c:crossAx val="106719488"/>
        <c:crosses val="autoZero"/>
        <c:auto val="1"/>
        <c:lblAlgn val="ctr"/>
        <c:lblOffset val="100"/>
        <c:tickLblSkip val="1"/>
      </c:catAx>
      <c:valAx>
        <c:axId val="106719488"/>
        <c:scaling>
          <c:orientation val="minMax"/>
        </c:scaling>
        <c:axPos val="l"/>
        <c:majorGridlines/>
        <c:numFmt formatCode="General" sourceLinked="1"/>
        <c:tickLblPos val="nextTo"/>
        <c:crossAx val="1067038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2.2339034761978915E-2"/>
          <c:y val="4.1407825634234209E-2"/>
          <c:w val="0.90933012089937471"/>
          <c:h val="0.89026825113603569"/>
        </c:manualLayout>
      </c:layout>
      <c:lineChart>
        <c:grouping val="standard"/>
        <c:ser>
          <c:idx val="0"/>
          <c:order val="0"/>
          <c:tx>
            <c:strRef>
              <c:f>Sheet1!$W$34</c:f>
              <c:strCache>
                <c:ptCount val="1"/>
                <c:pt idx="0">
                  <c:v>1st Period</c:v>
                </c:pt>
              </c:strCache>
            </c:strRef>
          </c:tx>
          <c:spPr>
            <a:ln w="38100">
              <a:solidFill>
                <a:srgbClr val="004586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4586"/>
              </a:solidFill>
              <a:ln>
                <a:solidFill>
                  <a:srgbClr val="004586"/>
                </a:solidFill>
                <a:prstDash val="solid"/>
              </a:ln>
            </c:spPr>
          </c:marker>
          <c:val>
            <c:numRef>
              <c:f>Sheet1!$W$35:$W$66</c:f>
              <c:numCache>
                <c:formatCode>General</c:formatCode>
                <c:ptCount val="32"/>
                <c:pt idx="0">
                  <c:v>16.74012268599996</c:v>
                </c:pt>
                <c:pt idx="1">
                  <c:v>16.624689565000001</c:v>
                </c:pt>
                <c:pt idx="2">
                  <c:v>16.281430173999969</c:v>
                </c:pt>
                <c:pt idx="3">
                  <c:v>17.077056247000019</c:v>
                </c:pt>
                <c:pt idx="4">
                  <c:v>17.299097902</c:v>
                </c:pt>
                <c:pt idx="5">
                  <c:v>18.32684405300002</c:v>
                </c:pt>
                <c:pt idx="6">
                  <c:v>17.932468742000001</c:v>
                </c:pt>
                <c:pt idx="7">
                  <c:v>19.4637551</c:v>
                </c:pt>
                <c:pt idx="8">
                  <c:v>21.311330318000021</c:v>
                </c:pt>
                <c:pt idx="9">
                  <c:v>21.39239673199997</c:v>
                </c:pt>
                <c:pt idx="10">
                  <c:v>21.29479235399997</c:v>
                </c:pt>
                <c:pt idx="11">
                  <c:v>22.233376827000001</c:v>
                </c:pt>
                <c:pt idx="12">
                  <c:v>11.661957631</c:v>
                </c:pt>
                <c:pt idx="13">
                  <c:v>17.174544110000021</c:v>
                </c:pt>
                <c:pt idx="14">
                  <c:v>16.00543276399997</c:v>
                </c:pt>
                <c:pt idx="15">
                  <c:v>15.124540405999999</c:v>
                </c:pt>
                <c:pt idx="16">
                  <c:v>21.758941583999988</c:v>
                </c:pt>
                <c:pt idx="17">
                  <c:v>21.759319796</c:v>
                </c:pt>
                <c:pt idx="18">
                  <c:v>21.757210895</c:v>
                </c:pt>
                <c:pt idx="19">
                  <c:v>21.750993413000021</c:v>
                </c:pt>
                <c:pt idx="20">
                  <c:v>13.941417471999999</c:v>
                </c:pt>
                <c:pt idx="21">
                  <c:v>14.100213948999999</c:v>
                </c:pt>
                <c:pt idx="22">
                  <c:v>14.114034737000004</c:v>
                </c:pt>
                <c:pt idx="23">
                  <c:v>11.112341384999999</c:v>
                </c:pt>
                <c:pt idx="24">
                  <c:v>19.699879302000021</c:v>
                </c:pt>
                <c:pt idx="25">
                  <c:v>18.83448357</c:v>
                </c:pt>
                <c:pt idx="26">
                  <c:v>18.739765251000001</c:v>
                </c:pt>
                <c:pt idx="27">
                  <c:v>18.747268099000021</c:v>
                </c:pt>
                <c:pt idx="28">
                  <c:v>18.609283364000021</c:v>
                </c:pt>
                <c:pt idx="29">
                  <c:v>26.171826689000021</c:v>
                </c:pt>
                <c:pt idx="30">
                  <c:v>19.74166363099997</c:v>
                </c:pt>
                <c:pt idx="31">
                  <c:v>18.834347529999999</c:v>
                </c:pt>
              </c:numCache>
            </c:numRef>
          </c:val>
        </c:ser>
        <c:ser>
          <c:idx val="1"/>
          <c:order val="1"/>
          <c:tx>
            <c:strRef>
              <c:f>Sheet1!$X$34</c:f>
              <c:strCache>
                <c:ptCount val="1"/>
                <c:pt idx="0">
                  <c:v>2nd Period</c:v>
                </c:pt>
              </c:strCache>
            </c:strRef>
          </c:tx>
          <c:spPr>
            <a:ln w="38100">
              <a:solidFill>
                <a:srgbClr val="FF420E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420E"/>
              </a:solidFill>
              <a:ln>
                <a:solidFill>
                  <a:srgbClr val="FF420E"/>
                </a:solidFill>
                <a:prstDash val="solid"/>
              </a:ln>
            </c:spPr>
          </c:marker>
          <c:val>
            <c:numRef>
              <c:f>Sheet1!$X$35:$X$66</c:f>
              <c:numCache>
                <c:formatCode>General</c:formatCode>
                <c:ptCount val="32"/>
                <c:pt idx="0">
                  <c:v>17.766599829999969</c:v>
                </c:pt>
                <c:pt idx="1">
                  <c:v>14.672329016000004</c:v>
                </c:pt>
                <c:pt idx="2">
                  <c:v>14.252282031000005</c:v>
                </c:pt>
                <c:pt idx="3">
                  <c:v>14.45278524100002</c:v>
                </c:pt>
                <c:pt idx="4">
                  <c:v>15.010437268000006</c:v>
                </c:pt>
                <c:pt idx="5">
                  <c:v>15.117274624999999</c:v>
                </c:pt>
                <c:pt idx="6">
                  <c:v>14.731642609</c:v>
                </c:pt>
                <c:pt idx="7">
                  <c:v>17.580308814999988</c:v>
                </c:pt>
                <c:pt idx="8">
                  <c:v>18.43539373299997</c:v>
                </c:pt>
                <c:pt idx="9">
                  <c:v>18.491175941000019</c:v>
                </c:pt>
                <c:pt idx="10">
                  <c:v>18.452972776999992</c:v>
                </c:pt>
                <c:pt idx="11">
                  <c:v>18.899249726000001</c:v>
                </c:pt>
                <c:pt idx="12">
                  <c:v>13.147144404999999</c:v>
                </c:pt>
                <c:pt idx="13">
                  <c:v>14.467604626000005</c:v>
                </c:pt>
                <c:pt idx="14">
                  <c:v>17.965198496999992</c:v>
                </c:pt>
                <c:pt idx="15">
                  <c:v>18.671006511000019</c:v>
                </c:pt>
                <c:pt idx="16">
                  <c:v>19.305684136</c:v>
                </c:pt>
                <c:pt idx="17">
                  <c:v>19.356023806</c:v>
                </c:pt>
                <c:pt idx="18">
                  <c:v>19.303787054000001</c:v>
                </c:pt>
                <c:pt idx="19">
                  <c:v>19.310044663000021</c:v>
                </c:pt>
                <c:pt idx="20">
                  <c:v>11.538863345999998</c:v>
                </c:pt>
                <c:pt idx="21">
                  <c:v>10.932689501000006</c:v>
                </c:pt>
                <c:pt idx="22">
                  <c:v>26.27333963699996</c:v>
                </c:pt>
                <c:pt idx="23">
                  <c:v>12.299435165</c:v>
                </c:pt>
                <c:pt idx="24">
                  <c:v>16.290188589</c:v>
                </c:pt>
                <c:pt idx="25">
                  <c:v>16.54881032800002</c:v>
                </c:pt>
                <c:pt idx="26">
                  <c:v>19.369675078</c:v>
                </c:pt>
                <c:pt idx="27">
                  <c:v>16.605781591</c:v>
                </c:pt>
                <c:pt idx="28">
                  <c:v>16.30280060700002</c:v>
                </c:pt>
                <c:pt idx="29">
                  <c:v>16.837534383000001</c:v>
                </c:pt>
                <c:pt idx="30">
                  <c:v>17.94179415</c:v>
                </c:pt>
                <c:pt idx="31">
                  <c:v>11.219332936000002</c:v>
                </c:pt>
              </c:numCache>
            </c:numRef>
          </c:val>
        </c:ser>
        <c:ser>
          <c:idx val="2"/>
          <c:order val="2"/>
          <c:tx>
            <c:strRef>
              <c:f>Sheet1!$Y$34</c:f>
              <c:strCache>
                <c:ptCount val="1"/>
                <c:pt idx="0">
                  <c:v>3rd Period</c:v>
                </c:pt>
              </c:strCache>
            </c:strRef>
          </c:tx>
          <c:spPr>
            <a:ln w="38100">
              <a:solidFill>
                <a:srgbClr val="FFD320"/>
              </a:solidFill>
              <a:prstDash val="solid"/>
            </a:ln>
          </c:spPr>
          <c:marker>
            <c:symbol val="dash"/>
            <c:size val="7"/>
            <c:spPr>
              <a:noFill/>
              <a:ln>
                <a:solidFill>
                  <a:srgbClr val="FFD320"/>
                </a:solidFill>
                <a:prstDash val="solid"/>
              </a:ln>
            </c:spPr>
          </c:marker>
          <c:val>
            <c:numRef>
              <c:f>Sheet1!$Y$35:$Y$66</c:f>
              <c:numCache>
                <c:formatCode>General</c:formatCode>
                <c:ptCount val="32"/>
                <c:pt idx="0">
                  <c:v>16.50747043500002</c:v>
                </c:pt>
                <c:pt idx="1">
                  <c:v>3.766992465</c:v>
                </c:pt>
                <c:pt idx="2">
                  <c:v>19.589626555999949</c:v>
                </c:pt>
                <c:pt idx="3">
                  <c:v>17.078236294999961</c:v>
                </c:pt>
                <c:pt idx="4">
                  <c:v>16.33607011300003</c:v>
                </c:pt>
                <c:pt idx="5">
                  <c:v>16.448164277999961</c:v>
                </c:pt>
                <c:pt idx="6">
                  <c:v>21.463499892999934</c:v>
                </c:pt>
                <c:pt idx="7">
                  <c:v>16.568734697999961</c:v>
                </c:pt>
                <c:pt idx="8">
                  <c:v>20.608426278999961</c:v>
                </c:pt>
                <c:pt idx="9">
                  <c:v>20.559810934000001</c:v>
                </c:pt>
                <c:pt idx="10">
                  <c:v>20.359289253</c:v>
                </c:pt>
                <c:pt idx="11">
                  <c:v>21.629759590999992</c:v>
                </c:pt>
                <c:pt idx="12">
                  <c:v>12.712302296000002</c:v>
                </c:pt>
                <c:pt idx="13">
                  <c:v>13.513360222999999</c:v>
                </c:pt>
                <c:pt idx="14">
                  <c:v>13.074965820000001</c:v>
                </c:pt>
                <c:pt idx="15">
                  <c:v>13.239707264</c:v>
                </c:pt>
                <c:pt idx="16">
                  <c:v>21.376057946000021</c:v>
                </c:pt>
                <c:pt idx="17">
                  <c:v>21.395590184</c:v>
                </c:pt>
                <c:pt idx="18">
                  <c:v>21.306278046000021</c:v>
                </c:pt>
                <c:pt idx="19">
                  <c:v>21.199573217000001</c:v>
                </c:pt>
                <c:pt idx="20">
                  <c:v>13.442994008000005</c:v>
                </c:pt>
                <c:pt idx="21">
                  <c:v>18.457673299</c:v>
                </c:pt>
                <c:pt idx="22">
                  <c:v>13.145627382999999</c:v>
                </c:pt>
                <c:pt idx="23">
                  <c:v>19.987319050999961</c:v>
                </c:pt>
                <c:pt idx="24">
                  <c:v>18.593844849</c:v>
                </c:pt>
                <c:pt idx="25">
                  <c:v>23.809179861</c:v>
                </c:pt>
                <c:pt idx="26">
                  <c:v>17.329640625</c:v>
                </c:pt>
                <c:pt idx="27">
                  <c:v>18.153461265000022</c:v>
                </c:pt>
                <c:pt idx="28">
                  <c:v>19.266047938999961</c:v>
                </c:pt>
                <c:pt idx="29">
                  <c:v>18.448729144999934</c:v>
                </c:pt>
                <c:pt idx="30">
                  <c:v>18.337180765000031</c:v>
                </c:pt>
                <c:pt idx="31">
                  <c:v>18.19019536900003</c:v>
                </c:pt>
              </c:numCache>
            </c:numRef>
          </c:val>
        </c:ser>
        <c:ser>
          <c:idx val="3"/>
          <c:order val="3"/>
          <c:tx>
            <c:strRef>
              <c:f>Sheet1!$Z$34</c:f>
              <c:strCache>
                <c:ptCount val="1"/>
                <c:pt idx="0">
                  <c:v>4th Period</c:v>
                </c:pt>
              </c:strCache>
            </c:strRef>
          </c:tx>
          <c:spPr>
            <a:ln w="38100">
              <a:solidFill>
                <a:srgbClr val="579D1C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579D1C"/>
              </a:solidFill>
              <a:ln>
                <a:solidFill>
                  <a:srgbClr val="579D1C"/>
                </a:solidFill>
                <a:prstDash val="solid"/>
              </a:ln>
            </c:spPr>
          </c:marker>
          <c:val>
            <c:numRef>
              <c:f>Sheet1!$Z$35:$Z$66</c:f>
              <c:numCache>
                <c:formatCode>General</c:formatCode>
                <c:ptCount val="32"/>
                <c:pt idx="0">
                  <c:v>19.103843542</c:v>
                </c:pt>
                <c:pt idx="1">
                  <c:v>2.2109034919999999</c:v>
                </c:pt>
                <c:pt idx="2">
                  <c:v>16.84816436900002</c:v>
                </c:pt>
                <c:pt idx="3">
                  <c:v>17.525055972000001</c:v>
                </c:pt>
                <c:pt idx="4">
                  <c:v>19.058627075999969</c:v>
                </c:pt>
                <c:pt idx="5">
                  <c:v>17.934121983000001</c:v>
                </c:pt>
                <c:pt idx="6">
                  <c:v>17.34081954299997</c:v>
                </c:pt>
                <c:pt idx="7">
                  <c:v>20.723197418000019</c:v>
                </c:pt>
                <c:pt idx="8">
                  <c:v>19.716132884999968</c:v>
                </c:pt>
                <c:pt idx="9">
                  <c:v>20.078679613999988</c:v>
                </c:pt>
                <c:pt idx="10">
                  <c:v>20.352610832999961</c:v>
                </c:pt>
                <c:pt idx="11">
                  <c:v>20.02996984</c:v>
                </c:pt>
                <c:pt idx="12">
                  <c:v>12.82087404</c:v>
                </c:pt>
                <c:pt idx="13">
                  <c:v>29.556168613000022</c:v>
                </c:pt>
                <c:pt idx="14">
                  <c:v>12.701149915</c:v>
                </c:pt>
                <c:pt idx="15">
                  <c:v>14.205789220000005</c:v>
                </c:pt>
                <c:pt idx="16">
                  <c:v>20.860641408999992</c:v>
                </c:pt>
                <c:pt idx="17">
                  <c:v>20.844589665000001</c:v>
                </c:pt>
                <c:pt idx="18">
                  <c:v>20.845732557999934</c:v>
                </c:pt>
                <c:pt idx="19">
                  <c:v>20.86033337099996</c:v>
                </c:pt>
                <c:pt idx="20">
                  <c:v>14.548913559999997</c:v>
                </c:pt>
                <c:pt idx="21">
                  <c:v>15.066382398000005</c:v>
                </c:pt>
                <c:pt idx="22">
                  <c:v>13.379177387</c:v>
                </c:pt>
                <c:pt idx="23">
                  <c:v>13.350127943</c:v>
                </c:pt>
                <c:pt idx="24">
                  <c:v>17.69291748500002</c:v>
                </c:pt>
                <c:pt idx="25">
                  <c:v>18.285581080999961</c:v>
                </c:pt>
                <c:pt idx="26">
                  <c:v>17.913613072999969</c:v>
                </c:pt>
                <c:pt idx="27">
                  <c:v>17.660769242999969</c:v>
                </c:pt>
                <c:pt idx="28">
                  <c:v>19.520666841999969</c:v>
                </c:pt>
                <c:pt idx="29">
                  <c:v>20.424960632000001</c:v>
                </c:pt>
                <c:pt idx="30">
                  <c:v>17.395999253999992</c:v>
                </c:pt>
                <c:pt idx="31">
                  <c:v>18.625722260999961</c:v>
                </c:pt>
              </c:numCache>
            </c:numRef>
          </c:val>
        </c:ser>
        <c:ser>
          <c:idx val="4"/>
          <c:order val="4"/>
          <c:tx>
            <c:strRef>
              <c:f>Sheet1!$AA$34</c:f>
              <c:strCache>
                <c:ptCount val="1"/>
                <c:pt idx="0">
                  <c:v>5th Period</c:v>
                </c:pt>
              </c:strCache>
            </c:strRef>
          </c:tx>
          <c:spPr>
            <a:ln w="38100">
              <a:solidFill>
                <a:srgbClr val="7E0021"/>
              </a:solidFill>
              <a:prstDash val="solid"/>
            </a:ln>
          </c:spPr>
          <c:marker>
            <c:symbol val="dot"/>
            <c:size val="7"/>
            <c:spPr>
              <a:noFill/>
              <a:ln>
                <a:solidFill>
                  <a:srgbClr val="7E0021"/>
                </a:solidFill>
                <a:prstDash val="solid"/>
              </a:ln>
            </c:spPr>
          </c:marker>
          <c:val>
            <c:numRef>
              <c:f>Sheet1!$AA$35:$AA$66</c:f>
              <c:numCache>
                <c:formatCode>General</c:formatCode>
                <c:ptCount val="32"/>
                <c:pt idx="0">
                  <c:v>16.107815906000031</c:v>
                </c:pt>
                <c:pt idx="1">
                  <c:v>16.050066977</c:v>
                </c:pt>
                <c:pt idx="2">
                  <c:v>16.527757864000019</c:v>
                </c:pt>
                <c:pt idx="3">
                  <c:v>16.304955216000032</c:v>
                </c:pt>
                <c:pt idx="4">
                  <c:v>14.75227795</c:v>
                </c:pt>
                <c:pt idx="5">
                  <c:v>16.874093886000001</c:v>
                </c:pt>
                <c:pt idx="6">
                  <c:v>15.352705431000006</c:v>
                </c:pt>
                <c:pt idx="7">
                  <c:v>15.842358723999999</c:v>
                </c:pt>
                <c:pt idx="8">
                  <c:v>20.393160024000021</c:v>
                </c:pt>
                <c:pt idx="9">
                  <c:v>21.17651989399997</c:v>
                </c:pt>
                <c:pt idx="10">
                  <c:v>21.17387263200002</c:v>
                </c:pt>
                <c:pt idx="11">
                  <c:v>21.184190287</c:v>
                </c:pt>
                <c:pt idx="12">
                  <c:v>10.863916667000005</c:v>
                </c:pt>
                <c:pt idx="13">
                  <c:v>12.397159565000004</c:v>
                </c:pt>
                <c:pt idx="14">
                  <c:v>12.337999678000005</c:v>
                </c:pt>
                <c:pt idx="15">
                  <c:v>11.749223630999998</c:v>
                </c:pt>
                <c:pt idx="16">
                  <c:v>20.539462767000021</c:v>
                </c:pt>
                <c:pt idx="17">
                  <c:v>20.51186660300003</c:v>
                </c:pt>
                <c:pt idx="18">
                  <c:v>20.56808991999997</c:v>
                </c:pt>
                <c:pt idx="19">
                  <c:v>20.540050831999988</c:v>
                </c:pt>
                <c:pt idx="20">
                  <c:v>12.420579376000005</c:v>
                </c:pt>
                <c:pt idx="21">
                  <c:v>12.674454084000002</c:v>
                </c:pt>
                <c:pt idx="22">
                  <c:v>11.961818501</c:v>
                </c:pt>
                <c:pt idx="23">
                  <c:v>12.482510182</c:v>
                </c:pt>
                <c:pt idx="24">
                  <c:v>17.934329073999969</c:v>
                </c:pt>
                <c:pt idx="25">
                  <c:v>17.885507755999992</c:v>
                </c:pt>
                <c:pt idx="26">
                  <c:v>17.732341994999988</c:v>
                </c:pt>
                <c:pt idx="27">
                  <c:v>18.507919336</c:v>
                </c:pt>
                <c:pt idx="28">
                  <c:v>19.279632451999969</c:v>
                </c:pt>
                <c:pt idx="29">
                  <c:v>17.78804949999995</c:v>
                </c:pt>
                <c:pt idx="30">
                  <c:v>18.446775413000001</c:v>
                </c:pt>
                <c:pt idx="31">
                  <c:v>14.891744863000005</c:v>
                </c:pt>
              </c:numCache>
            </c:numRef>
          </c:val>
        </c:ser>
        <c:marker val="1"/>
        <c:axId val="107433344"/>
        <c:axId val="107443712"/>
      </c:lineChart>
      <c:catAx>
        <c:axId val="10743334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7443712"/>
        <c:crossesAt val="0"/>
        <c:lblAlgn val="ctr"/>
        <c:lblOffset val="100"/>
        <c:tickLblSkip val="1"/>
        <c:tickMarkSkip val="1"/>
      </c:catAx>
      <c:valAx>
        <c:axId val="107443712"/>
        <c:scaling>
          <c:orientation val="minMax"/>
        </c:scaling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7433344"/>
        <c:crossesAt val="1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4218164260816761"/>
          <c:y val="0.41821903890576601"/>
          <c:w val="5.3876495602419597E-2"/>
          <c:h val="0.13664582459297309"/>
        </c:manualLayout>
      </c:layout>
      <c:spPr>
        <a:noFill/>
        <a:ln w="25400">
          <a:noFill/>
        </a:ln>
      </c:sp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"/>
          <a:ea typeface="Arial"/>
          <a:cs typeface="Times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4.2754114003178724E-2"/>
          <c:y val="2.8738845144356911E-2"/>
          <c:w val="0.92145683696780201"/>
          <c:h val="0.91122259424920071"/>
        </c:manualLayout>
      </c:layout>
      <c:lineChart>
        <c:grouping val="standard"/>
        <c:ser>
          <c:idx val="0"/>
          <c:order val="0"/>
          <c:tx>
            <c:strRef>
              <c:f>Sheet1!$W$124</c:f>
              <c:strCache>
                <c:ptCount val="1"/>
                <c:pt idx="0">
                  <c:v>1st Period</c:v>
                </c:pt>
              </c:strCache>
            </c:strRef>
          </c:tx>
          <c:spPr>
            <a:ln w="38100">
              <a:solidFill>
                <a:srgbClr val="004586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4586"/>
              </a:solidFill>
              <a:ln>
                <a:solidFill>
                  <a:srgbClr val="004586"/>
                </a:solidFill>
                <a:prstDash val="solid"/>
              </a:ln>
            </c:spPr>
          </c:marker>
          <c:val>
            <c:numRef>
              <c:f>Sheet1!$W$125:$W$188</c:f>
              <c:numCache>
                <c:formatCode>General</c:formatCode>
                <c:ptCount val="64"/>
                <c:pt idx="0">
                  <c:v>34.178141721000003</c:v>
                </c:pt>
                <c:pt idx="1">
                  <c:v>14.149166559000005</c:v>
                </c:pt>
                <c:pt idx="2">
                  <c:v>13.854532720000005</c:v>
                </c:pt>
                <c:pt idx="3">
                  <c:v>32.880557644</c:v>
                </c:pt>
                <c:pt idx="4">
                  <c:v>34.489681328999993</c:v>
                </c:pt>
                <c:pt idx="5">
                  <c:v>14.871816531000006</c:v>
                </c:pt>
                <c:pt idx="6">
                  <c:v>34.507993061999997</c:v>
                </c:pt>
                <c:pt idx="7">
                  <c:v>2.8374648919999998</c:v>
                </c:pt>
                <c:pt idx="8">
                  <c:v>15.824821738999999</c:v>
                </c:pt>
                <c:pt idx="9">
                  <c:v>37.363137904000013</c:v>
                </c:pt>
                <c:pt idx="10">
                  <c:v>37.346433910000002</c:v>
                </c:pt>
                <c:pt idx="11">
                  <c:v>37.313107533999997</c:v>
                </c:pt>
                <c:pt idx="12">
                  <c:v>37.360181692999994</c:v>
                </c:pt>
                <c:pt idx="13">
                  <c:v>17.27141449900002</c:v>
                </c:pt>
                <c:pt idx="14">
                  <c:v>37.418659197000004</c:v>
                </c:pt>
                <c:pt idx="15">
                  <c:v>16.755053139000001</c:v>
                </c:pt>
                <c:pt idx="16">
                  <c:v>21.21537684899997</c:v>
                </c:pt>
                <c:pt idx="17">
                  <c:v>37.587560617999998</c:v>
                </c:pt>
                <c:pt idx="18">
                  <c:v>65.366850193999838</c:v>
                </c:pt>
                <c:pt idx="19">
                  <c:v>20.985062427999992</c:v>
                </c:pt>
                <c:pt idx="20">
                  <c:v>20.971341686999988</c:v>
                </c:pt>
                <c:pt idx="21">
                  <c:v>20.97064642699997</c:v>
                </c:pt>
                <c:pt idx="22">
                  <c:v>21.01362483799997</c:v>
                </c:pt>
                <c:pt idx="23">
                  <c:v>21.038630773999969</c:v>
                </c:pt>
                <c:pt idx="24">
                  <c:v>11.093349114</c:v>
                </c:pt>
                <c:pt idx="25">
                  <c:v>36.071072607000005</c:v>
                </c:pt>
                <c:pt idx="26">
                  <c:v>11.745293697999999</c:v>
                </c:pt>
                <c:pt idx="27">
                  <c:v>11.544541449999999</c:v>
                </c:pt>
                <c:pt idx="28">
                  <c:v>35.815587143999998</c:v>
                </c:pt>
                <c:pt idx="29">
                  <c:v>36.263552725000039</c:v>
                </c:pt>
                <c:pt idx="30">
                  <c:v>36.497548962000003</c:v>
                </c:pt>
                <c:pt idx="31">
                  <c:v>36.307592337000003</c:v>
                </c:pt>
                <c:pt idx="32">
                  <c:v>36.789182277000002</c:v>
                </c:pt>
                <c:pt idx="33">
                  <c:v>20.86216058399997</c:v>
                </c:pt>
                <c:pt idx="34">
                  <c:v>65.045786100999834</c:v>
                </c:pt>
                <c:pt idx="35">
                  <c:v>20.842922129000019</c:v>
                </c:pt>
                <c:pt idx="36">
                  <c:v>20.78837662899997</c:v>
                </c:pt>
                <c:pt idx="37">
                  <c:v>20.888073864999992</c:v>
                </c:pt>
                <c:pt idx="38">
                  <c:v>36.758616597</c:v>
                </c:pt>
                <c:pt idx="39">
                  <c:v>20.881051195000026</c:v>
                </c:pt>
                <c:pt idx="40">
                  <c:v>36.386150333000003</c:v>
                </c:pt>
                <c:pt idx="41">
                  <c:v>12.275960389</c:v>
                </c:pt>
                <c:pt idx="42">
                  <c:v>36.506024335000006</c:v>
                </c:pt>
                <c:pt idx="43">
                  <c:v>11.776699723</c:v>
                </c:pt>
                <c:pt idx="44">
                  <c:v>11.393830068000005</c:v>
                </c:pt>
                <c:pt idx="45">
                  <c:v>36.551668456999927</c:v>
                </c:pt>
                <c:pt idx="46">
                  <c:v>36.368566284000003</c:v>
                </c:pt>
                <c:pt idx="47">
                  <c:v>14.045799694000005</c:v>
                </c:pt>
                <c:pt idx="48">
                  <c:v>17.852748509999969</c:v>
                </c:pt>
                <c:pt idx="49">
                  <c:v>65.144210983000121</c:v>
                </c:pt>
                <c:pt idx="50">
                  <c:v>18.17241503</c:v>
                </c:pt>
                <c:pt idx="51">
                  <c:v>17.711580117000022</c:v>
                </c:pt>
                <c:pt idx="52">
                  <c:v>18.231382692</c:v>
                </c:pt>
                <c:pt idx="53">
                  <c:v>19.09537930499997</c:v>
                </c:pt>
                <c:pt idx="54">
                  <c:v>37.019825656999991</c:v>
                </c:pt>
                <c:pt idx="55">
                  <c:v>18.182710905999969</c:v>
                </c:pt>
                <c:pt idx="56">
                  <c:v>36.619164603999998</c:v>
                </c:pt>
                <c:pt idx="57">
                  <c:v>20.631120002000021</c:v>
                </c:pt>
                <c:pt idx="58">
                  <c:v>64.996619781000192</c:v>
                </c:pt>
                <c:pt idx="59">
                  <c:v>36.558912111000012</c:v>
                </c:pt>
                <c:pt idx="60">
                  <c:v>18.401837467000021</c:v>
                </c:pt>
                <c:pt idx="61">
                  <c:v>36.285298817000012</c:v>
                </c:pt>
                <c:pt idx="62">
                  <c:v>36.572698476999996</c:v>
                </c:pt>
                <c:pt idx="63">
                  <c:v>36.669528143000029</c:v>
                </c:pt>
              </c:numCache>
            </c:numRef>
          </c:val>
        </c:ser>
        <c:ser>
          <c:idx val="1"/>
          <c:order val="1"/>
          <c:tx>
            <c:strRef>
              <c:f>Sheet1!$X$124</c:f>
              <c:strCache>
                <c:ptCount val="1"/>
                <c:pt idx="0">
                  <c:v>2nd Period</c:v>
                </c:pt>
              </c:strCache>
            </c:strRef>
          </c:tx>
          <c:spPr>
            <a:ln w="38100">
              <a:solidFill>
                <a:srgbClr val="FF420E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FF420E"/>
              </a:solidFill>
              <a:ln>
                <a:solidFill>
                  <a:srgbClr val="FF420E"/>
                </a:solidFill>
                <a:prstDash val="solid"/>
              </a:ln>
            </c:spPr>
          </c:marker>
          <c:val>
            <c:numRef>
              <c:f>Sheet1!$X$125:$X$188</c:f>
              <c:numCache>
                <c:formatCode>General</c:formatCode>
                <c:ptCount val="64"/>
                <c:pt idx="0">
                  <c:v>36.187998223000001</c:v>
                </c:pt>
                <c:pt idx="1">
                  <c:v>64.129982807999752</c:v>
                </c:pt>
                <c:pt idx="2">
                  <c:v>35.461411038000001</c:v>
                </c:pt>
                <c:pt idx="3">
                  <c:v>19.27756123</c:v>
                </c:pt>
                <c:pt idx="4">
                  <c:v>3.2672843040000012</c:v>
                </c:pt>
                <c:pt idx="5">
                  <c:v>18.73923115200002</c:v>
                </c:pt>
                <c:pt idx="6">
                  <c:v>35.433547193999999</c:v>
                </c:pt>
                <c:pt idx="7">
                  <c:v>35.609819384000012</c:v>
                </c:pt>
                <c:pt idx="8">
                  <c:v>38.742824487999997</c:v>
                </c:pt>
                <c:pt idx="9">
                  <c:v>38.597643624</c:v>
                </c:pt>
                <c:pt idx="10">
                  <c:v>38.760019189000012</c:v>
                </c:pt>
                <c:pt idx="11">
                  <c:v>19.93916442500003</c:v>
                </c:pt>
                <c:pt idx="12">
                  <c:v>20.248576174999961</c:v>
                </c:pt>
                <c:pt idx="13">
                  <c:v>19.497912337999988</c:v>
                </c:pt>
                <c:pt idx="14">
                  <c:v>19.14637198700002</c:v>
                </c:pt>
                <c:pt idx="15">
                  <c:v>22.66518930299997</c:v>
                </c:pt>
                <c:pt idx="16">
                  <c:v>39.405157707000001</c:v>
                </c:pt>
                <c:pt idx="17">
                  <c:v>39.395937909000011</c:v>
                </c:pt>
                <c:pt idx="18">
                  <c:v>39.130369478999995</c:v>
                </c:pt>
                <c:pt idx="19">
                  <c:v>25.107853196000036</c:v>
                </c:pt>
                <c:pt idx="20">
                  <c:v>39.398662284000011</c:v>
                </c:pt>
                <c:pt idx="21">
                  <c:v>39.317187785999941</c:v>
                </c:pt>
                <c:pt idx="22">
                  <c:v>25.01095281000002</c:v>
                </c:pt>
                <c:pt idx="23">
                  <c:v>25.21759116400003</c:v>
                </c:pt>
                <c:pt idx="24">
                  <c:v>12.653124530000005</c:v>
                </c:pt>
                <c:pt idx="25">
                  <c:v>36.931587865999951</c:v>
                </c:pt>
                <c:pt idx="26">
                  <c:v>13.873521126</c:v>
                </c:pt>
                <c:pt idx="27">
                  <c:v>13.709347447999999</c:v>
                </c:pt>
                <c:pt idx="28">
                  <c:v>13.325704660000005</c:v>
                </c:pt>
                <c:pt idx="29">
                  <c:v>13.758966561999999</c:v>
                </c:pt>
                <c:pt idx="30">
                  <c:v>15.480904356000005</c:v>
                </c:pt>
                <c:pt idx="31">
                  <c:v>37.603573666000003</c:v>
                </c:pt>
                <c:pt idx="32">
                  <c:v>25.454187564000001</c:v>
                </c:pt>
                <c:pt idx="33">
                  <c:v>38.008623437000004</c:v>
                </c:pt>
                <c:pt idx="34">
                  <c:v>29.03748661800002</c:v>
                </c:pt>
                <c:pt idx="35">
                  <c:v>25.444188416000021</c:v>
                </c:pt>
                <c:pt idx="36">
                  <c:v>37.723903816000039</c:v>
                </c:pt>
                <c:pt idx="37">
                  <c:v>37.899344718000002</c:v>
                </c:pt>
                <c:pt idx="38">
                  <c:v>25.460188877999961</c:v>
                </c:pt>
                <c:pt idx="39">
                  <c:v>25.459875421000032</c:v>
                </c:pt>
                <c:pt idx="40">
                  <c:v>14.224917257</c:v>
                </c:pt>
                <c:pt idx="41">
                  <c:v>21.98829335199996</c:v>
                </c:pt>
                <c:pt idx="42">
                  <c:v>37.141965768999995</c:v>
                </c:pt>
                <c:pt idx="43">
                  <c:v>22.991264548</c:v>
                </c:pt>
                <c:pt idx="44">
                  <c:v>15.311072222</c:v>
                </c:pt>
                <c:pt idx="45">
                  <c:v>20.19205107800002</c:v>
                </c:pt>
                <c:pt idx="46">
                  <c:v>37.763420867000001</c:v>
                </c:pt>
                <c:pt idx="47">
                  <c:v>37.139669311000006</c:v>
                </c:pt>
                <c:pt idx="48">
                  <c:v>38.357834659999924</c:v>
                </c:pt>
                <c:pt idx="49">
                  <c:v>21.222694816999969</c:v>
                </c:pt>
                <c:pt idx="50">
                  <c:v>21.36842200599996</c:v>
                </c:pt>
                <c:pt idx="51">
                  <c:v>20.91856875400002</c:v>
                </c:pt>
                <c:pt idx="52">
                  <c:v>24.94917458699997</c:v>
                </c:pt>
                <c:pt idx="53">
                  <c:v>38.11107758499999</c:v>
                </c:pt>
                <c:pt idx="54">
                  <c:v>20.91766568200002</c:v>
                </c:pt>
                <c:pt idx="55">
                  <c:v>38.484803159999942</c:v>
                </c:pt>
                <c:pt idx="56">
                  <c:v>22.77098525200002</c:v>
                </c:pt>
                <c:pt idx="57">
                  <c:v>20.980060741999992</c:v>
                </c:pt>
                <c:pt idx="58">
                  <c:v>32.019043416999992</c:v>
                </c:pt>
                <c:pt idx="59">
                  <c:v>38.012646142000001</c:v>
                </c:pt>
                <c:pt idx="60">
                  <c:v>21.45623399699997</c:v>
                </c:pt>
                <c:pt idx="61">
                  <c:v>21.113093802000019</c:v>
                </c:pt>
                <c:pt idx="62">
                  <c:v>37.334033380000001</c:v>
                </c:pt>
                <c:pt idx="63">
                  <c:v>37.443207863999952</c:v>
                </c:pt>
              </c:numCache>
            </c:numRef>
          </c:val>
        </c:ser>
        <c:ser>
          <c:idx val="2"/>
          <c:order val="2"/>
          <c:tx>
            <c:strRef>
              <c:f>Sheet1!$Y$124</c:f>
              <c:strCache>
                <c:ptCount val="1"/>
                <c:pt idx="0">
                  <c:v>3rd Period</c:v>
                </c:pt>
              </c:strCache>
            </c:strRef>
          </c:tx>
          <c:spPr>
            <a:ln w="38100">
              <a:solidFill>
                <a:srgbClr val="FFD320"/>
              </a:solidFill>
              <a:prstDash val="solid"/>
            </a:ln>
          </c:spPr>
          <c:marker>
            <c:symbol val="dash"/>
            <c:size val="7"/>
            <c:spPr>
              <a:noFill/>
              <a:ln>
                <a:solidFill>
                  <a:srgbClr val="FFD320"/>
                </a:solidFill>
                <a:prstDash val="solid"/>
              </a:ln>
            </c:spPr>
          </c:marker>
          <c:val>
            <c:numRef>
              <c:f>Sheet1!$Y$125:$Y$188</c:f>
              <c:numCache>
                <c:formatCode>General</c:formatCode>
                <c:ptCount val="64"/>
                <c:pt idx="0">
                  <c:v>15.273201966999999</c:v>
                </c:pt>
                <c:pt idx="1">
                  <c:v>34.134256588</c:v>
                </c:pt>
                <c:pt idx="2">
                  <c:v>16.037809706000026</c:v>
                </c:pt>
                <c:pt idx="3">
                  <c:v>15.169867346</c:v>
                </c:pt>
                <c:pt idx="4">
                  <c:v>2.872534978</c:v>
                </c:pt>
                <c:pt idx="5">
                  <c:v>34.030698081000004</c:v>
                </c:pt>
                <c:pt idx="6">
                  <c:v>34.230239357000002</c:v>
                </c:pt>
                <c:pt idx="7">
                  <c:v>33.756441691999996</c:v>
                </c:pt>
                <c:pt idx="8">
                  <c:v>25.844330055</c:v>
                </c:pt>
                <c:pt idx="9">
                  <c:v>20.711694493000021</c:v>
                </c:pt>
                <c:pt idx="10">
                  <c:v>20.54022322799997</c:v>
                </c:pt>
                <c:pt idx="11">
                  <c:v>37.677835138000013</c:v>
                </c:pt>
                <c:pt idx="12">
                  <c:v>18.159365495000031</c:v>
                </c:pt>
                <c:pt idx="13">
                  <c:v>37.624424036000001</c:v>
                </c:pt>
                <c:pt idx="14">
                  <c:v>14.047616573000004</c:v>
                </c:pt>
                <c:pt idx="15">
                  <c:v>15.576630004000005</c:v>
                </c:pt>
                <c:pt idx="16">
                  <c:v>21.904378549</c:v>
                </c:pt>
                <c:pt idx="17">
                  <c:v>38.233363284000013</c:v>
                </c:pt>
                <c:pt idx="18">
                  <c:v>22.074849202999992</c:v>
                </c:pt>
                <c:pt idx="19">
                  <c:v>22.085021942999969</c:v>
                </c:pt>
                <c:pt idx="20">
                  <c:v>38.179520454999995</c:v>
                </c:pt>
                <c:pt idx="21">
                  <c:v>38.236799677</c:v>
                </c:pt>
                <c:pt idx="22">
                  <c:v>38.224892336000039</c:v>
                </c:pt>
                <c:pt idx="23">
                  <c:v>22.012505474000001</c:v>
                </c:pt>
                <c:pt idx="24">
                  <c:v>20.309426138999992</c:v>
                </c:pt>
                <c:pt idx="25">
                  <c:v>12.777545186999999</c:v>
                </c:pt>
                <c:pt idx="26">
                  <c:v>36.102503471000006</c:v>
                </c:pt>
                <c:pt idx="27">
                  <c:v>16.49213493499996</c:v>
                </c:pt>
                <c:pt idx="28">
                  <c:v>18.499062447</c:v>
                </c:pt>
                <c:pt idx="29">
                  <c:v>15.936189802000005</c:v>
                </c:pt>
                <c:pt idx="30">
                  <c:v>36.180096225</c:v>
                </c:pt>
                <c:pt idx="31">
                  <c:v>13.85574150400002</c:v>
                </c:pt>
                <c:pt idx="32">
                  <c:v>36.819712184000011</c:v>
                </c:pt>
                <c:pt idx="33">
                  <c:v>36.856973744000001</c:v>
                </c:pt>
                <c:pt idx="34">
                  <c:v>22.446018858999988</c:v>
                </c:pt>
                <c:pt idx="35">
                  <c:v>22.455252664</c:v>
                </c:pt>
                <c:pt idx="36">
                  <c:v>22.442854895</c:v>
                </c:pt>
                <c:pt idx="37">
                  <c:v>22.433894994000021</c:v>
                </c:pt>
                <c:pt idx="38">
                  <c:v>36.971455505999998</c:v>
                </c:pt>
                <c:pt idx="39">
                  <c:v>36.738555995000048</c:v>
                </c:pt>
                <c:pt idx="40">
                  <c:v>36.613769638000001</c:v>
                </c:pt>
                <c:pt idx="41">
                  <c:v>32.729310027000039</c:v>
                </c:pt>
                <c:pt idx="42">
                  <c:v>14.548764797999999</c:v>
                </c:pt>
                <c:pt idx="43">
                  <c:v>32.797708709000013</c:v>
                </c:pt>
                <c:pt idx="44">
                  <c:v>36.502668068999995</c:v>
                </c:pt>
                <c:pt idx="45">
                  <c:v>36.604277304</c:v>
                </c:pt>
                <c:pt idx="46">
                  <c:v>15.073242556000006</c:v>
                </c:pt>
                <c:pt idx="47">
                  <c:v>13.979461958000005</c:v>
                </c:pt>
                <c:pt idx="48">
                  <c:v>37.417741422999953</c:v>
                </c:pt>
                <c:pt idx="49">
                  <c:v>19.236685562000019</c:v>
                </c:pt>
                <c:pt idx="50">
                  <c:v>31.315701203</c:v>
                </c:pt>
                <c:pt idx="51">
                  <c:v>19.101023317000021</c:v>
                </c:pt>
                <c:pt idx="52">
                  <c:v>18.99476510000002</c:v>
                </c:pt>
                <c:pt idx="53">
                  <c:v>37.427878256</c:v>
                </c:pt>
                <c:pt idx="54">
                  <c:v>37.490879777000004</c:v>
                </c:pt>
                <c:pt idx="55">
                  <c:v>18.73398901200002</c:v>
                </c:pt>
                <c:pt idx="56">
                  <c:v>36.472105721000013</c:v>
                </c:pt>
                <c:pt idx="57">
                  <c:v>18.843437930999968</c:v>
                </c:pt>
                <c:pt idx="58">
                  <c:v>36.272561726000013</c:v>
                </c:pt>
                <c:pt idx="59">
                  <c:v>36.792840527000003</c:v>
                </c:pt>
                <c:pt idx="60">
                  <c:v>20.163465527000021</c:v>
                </c:pt>
                <c:pt idx="61">
                  <c:v>36.573601686999993</c:v>
                </c:pt>
                <c:pt idx="62">
                  <c:v>18.869206411</c:v>
                </c:pt>
                <c:pt idx="63">
                  <c:v>19.032849969999987</c:v>
                </c:pt>
              </c:numCache>
            </c:numRef>
          </c:val>
        </c:ser>
        <c:ser>
          <c:idx val="3"/>
          <c:order val="3"/>
          <c:tx>
            <c:strRef>
              <c:f>Sheet1!$Z$124</c:f>
              <c:strCache>
                <c:ptCount val="1"/>
                <c:pt idx="0">
                  <c:v>3rd Period</c:v>
                </c:pt>
              </c:strCache>
            </c:strRef>
          </c:tx>
          <c:spPr>
            <a:ln w="38100">
              <a:solidFill>
                <a:srgbClr val="579D1C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579D1C"/>
              </a:solidFill>
              <a:ln>
                <a:solidFill>
                  <a:srgbClr val="579D1C"/>
                </a:solidFill>
                <a:prstDash val="solid"/>
              </a:ln>
            </c:spPr>
          </c:marker>
          <c:val>
            <c:numRef>
              <c:f>Sheet1!$Z$125:$Z$188</c:f>
              <c:numCache>
                <c:formatCode>General</c:formatCode>
                <c:ptCount val="64"/>
                <c:pt idx="0">
                  <c:v>15.273201966999999</c:v>
                </c:pt>
                <c:pt idx="1">
                  <c:v>34.134256588</c:v>
                </c:pt>
                <c:pt idx="2">
                  <c:v>16.037809706000026</c:v>
                </c:pt>
                <c:pt idx="3">
                  <c:v>15.169867346</c:v>
                </c:pt>
                <c:pt idx="4">
                  <c:v>2.872534978</c:v>
                </c:pt>
                <c:pt idx="5">
                  <c:v>34.030698081000004</c:v>
                </c:pt>
                <c:pt idx="6">
                  <c:v>34.230239357000002</c:v>
                </c:pt>
                <c:pt idx="7">
                  <c:v>33.756441691999996</c:v>
                </c:pt>
                <c:pt idx="8">
                  <c:v>25.844330055</c:v>
                </c:pt>
                <c:pt idx="9">
                  <c:v>20.711694493000021</c:v>
                </c:pt>
                <c:pt idx="10">
                  <c:v>20.54022322799997</c:v>
                </c:pt>
                <c:pt idx="11">
                  <c:v>37.677835138000013</c:v>
                </c:pt>
                <c:pt idx="12">
                  <c:v>18.159365495000031</c:v>
                </c:pt>
                <c:pt idx="13">
                  <c:v>37.624424036000001</c:v>
                </c:pt>
                <c:pt idx="14">
                  <c:v>14.047616573000004</c:v>
                </c:pt>
                <c:pt idx="15">
                  <c:v>15.576630004000005</c:v>
                </c:pt>
                <c:pt idx="16">
                  <c:v>21.904378549</c:v>
                </c:pt>
                <c:pt idx="17">
                  <c:v>38.233363284000013</c:v>
                </c:pt>
                <c:pt idx="18">
                  <c:v>22.074849202999992</c:v>
                </c:pt>
                <c:pt idx="19">
                  <c:v>22.085021942999969</c:v>
                </c:pt>
                <c:pt idx="20">
                  <c:v>38.179520454999995</c:v>
                </c:pt>
                <c:pt idx="21">
                  <c:v>38.236799677</c:v>
                </c:pt>
                <c:pt idx="22">
                  <c:v>38.224892336000039</c:v>
                </c:pt>
                <c:pt idx="23">
                  <c:v>22.012505474000001</c:v>
                </c:pt>
                <c:pt idx="24">
                  <c:v>20.309426138999992</c:v>
                </c:pt>
                <c:pt idx="25">
                  <c:v>12.777545186999999</c:v>
                </c:pt>
                <c:pt idx="26">
                  <c:v>36.102503471000006</c:v>
                </c:pt>
                <c:pt idx="27">
                  <c:v>16.49213493499996</c:v>
                </c:pt>
                <c:pt idx="28">
                  <c:v>18.499062447</c:v>
                </c:pt>
                <c:pt idx="29">
                  <c:v>15.936189802000005</c:v>
                </c:pt>
                <c:pt idx="30">
                  <c:v>36.180096225</c:v>
                </c:pt>
                <c:pt idx="31">
                  <c:v>13.85574150400002</c:v>
                </c:pt>
                <c:pt idx="32">
                  <c:v>36.819712184000011</c:v>
                </c:pt>
                <c:pt idx="33">
                  <c:v>36.856973744000001</c:v>
                </c:pt>
                <c:pt idx="34">
                  <c:v>22.446018858999988</c:v>
                </c:pt>
                <c:pt idx="35">
                  <c:v>22.455252664</c:v>
                </c:pt>
                <c:pt idx="36">
                  <c:v>22.442854895</c:v>
                </c:pt>
                <c:pt idx="37">
                  <c:v>22.433894994000021</c:v>
                </c:pt>
                <c:pt idx="38">
                  <c:v>36.971455505999998</c:v>
                </c:pt>
                <c:pt idx="39">
                  <c:v>36.738555995000048</c:v>
                </c:pt>
                <c:pt idx="40">
                  <c:v>36.613769638000001</c:v>
                </c:pt>
                <c:pt idx="41">
                  <c:v>32.729310027000039</c:v>
                </c:pt>
                <c:pt idx="42">
                  <c:v>14.548764797999999</c:v>
                </c:pt>
                <c:pt idx="43">
                  <c:v>32.797708709000013</c:v>
                </c:pt>
                <c:pt idx="44">
                  <c:v>36.502668068999995</c:v>
                </c:pt>
                <c:pt idx="45">
                  <c:v>36.604277304</c:v>
                </c:pt>
                <c:pt idx="46">
                  <c:v>15.073242556000006</c:v>
                </c:pt>
                <c:pt idx="47">
                  <c:v>13.979461958000005</c:v>
                </c:pt>
                <c:pt idx="48">
                  <c:v>37.417741422999953</c:v>
                </c:pt>
                <c:pt idx="49">
                  <c:v>19.236685562000019</c:v>
                </c:pt>
                <c:pt idx="50">
                  <c:v>31.315701203</c:v>
                </c:pt>
                <c:pt idx="51">
                  <c:v>19.101023317000021</c:v>
                </c:pt>
                <c:pt idx="52">
                  <c:v>18.99476510000002</c:v>
                </c:pt>
                <c:pt idx="53">
                  <c:v>37.427878256</c:v>
                </c:pt>
                <c:pt idx="54">
                  <c:v>37.490879777000004</c:v>
                </c:pt>
                <c:pt idx="55">
                  <c:v>18.73398901200002</c:v>
                </c:pt>
                <c:pt idx="56">
                  <c:v>36.472105721000013</c:v>
                </c:pt>
                <c:pt idx="57">
                  <c:v>18.843437930999968</c:v>
                </c:pt>
                <c:pt idx="58">
                  <c:v>36.272561726000013</c:v>
                </c:pt>
                <c:pt idx="59">
                  <c:v>36.792840527000003</c:v>
                </c:pt>
                <c:pt idx="60">
                  <c:v>20.163465527000021</c:v>
                </c:pt>
                <c:pt idx="61">
                  <c:v>36.573601686999993</c:v>
                </c:pt>
                <c:pt idx="62">
                  <c:v>18.869206411</c:v>
                </c:pt>
                <c:pt idx="63">
                  <c:v>19.032849969999987</c:v>
                </c:pt>
              </c:numCache>
            </c:numRef>
          </c:val>
        </c:ser>
        <c:ser>
          <c:idx val="4"/>
          <c:order val="4"/>
          <c:tx>
            <c:strRef>
              <c:f>Sheet1!$AA$124</c:f>
              <c:strCache>
                <c:ptCount val="1"/>
                <c:pt idx="0">
                  <c:v>5th Period</c:v>
                </c:pt>
              </c:strCache>
            </c:strRef>
          </c:tx>
          <c:spPr>
            <a:ln w="38100">
              <a:solidFill>
                <a:srgbClr val="7E0021"/>
              </a:solidFill>
              <a:prstDash val="solid"/>
            </a:ln>
          </c:spPr>
          <c:marker>
            <c:symbol val="dot"/>
            <c:size val="7"/>
            <c:spPr>
              <a:noFill/>
              <a:ln>
                <a:solidFill>
                  <a:srgbClr val="7E0021"/>
                </a:solidFill>
                <a:prstDash val="solid"/>
              </a:ln>
            </c:spPr>
          </c:marker>
          <c:val>
            <c:numRef>
              <c:f>Sheet1!$AA$125:$AA$188</c:f>
              <c:numCache>
                <c:formatCode>General</c:formatCode>
                <c:ptCount val="64"/>
                <c:pt idx="0">
                  <c:v>1.700448636</c:v>
                </c:pt>
                <c:pt idx="1">
                  <c:v>13.460472471000005</c:v>
                </c:pt>
                <c:pt idx="2">
                  <c:v>32.468499771000005</c:v>
                </c:pt>
                <c:pt idx="3">
                  <c:v>32.441517411999996</c:v>
                </c:pt>
                <c:pt idx="4">
                  <c:v>33.404526000999994</c:v>
                </c:pt>
                <c:pt idx="5">
                  <c:v>13.677463089</c:v>
                </c:pt>
                <c:pt idx="6">
                  <c:v>13.518526847</c:v>
                </c:pt>
                <c:pt idx="7">
                  <c:v>13.422185961</c:v>
                </c:pt>
                <c:pt idx="8">
                  <c:v>14.298108103999994</c:v>
                </c:pt>
                <c:pt idx="9">
                  <c:v>36.625235175000029</c:v>
                </c:pt>
                <c:pt idx="10">
                  <c:v>14.707203230999999</c:v>
                </c:pt>
                <c:pt idx="11">
                  <c:v>19.849105859000019</c:v>
                </c:pt>
                <c:pt idx="12">
                  <c:v>14.367819789</c:v>
                </c:pt>
                <c:pt idx="13">
                  <c:v>14.349493492000002</c:v>
                </c:pt>
                <c:pt idx="14">
                  <c:v>19.846320192</c:v>
                </c:pt>
                <c:pt idx="15">
                  <c:v>36.652228375</c:v>
                </c:pt>
                <c:pt idx="16">
                  <c:v>37.072492499000006</c:v>
                </c:pt>
                <c:pt idx="17">
                  <c:v>20.011848938000021</c:v>
                </c:pt>
                <c:pt idx="18">
                  <c:v>37.075324196000011</c:v>
                </c:pt>
                <c:pt idx="19">
                  <c:v>17.784290537999969</c:v>
                </c:pt>
                <c:pt idx="20">
                  <c:v>18.81900897500002</c:v>
                </c:pt>
                <c:pt idx="21">
                  <c:v>17.715943147000001</c:v>
                </c:pt>
                <c:pt idx="22">
                  <c:v>37.079357655999999</c:v>
                </c:pt>
                <c:pt idx="23">
                  <c:v>17.883593929</c:v>
                </c:pt>
                <c:pt idx="24">
                  <c:v>12.200971015999999</c:v>
                </c:pt>
                <c:pt idx="25">
                  <c:v>34.860439718000002</c:v>
                </c:pt>
                <c:pt idx="26">
                  <c:v>18.04108796500002</c:v>
                </c:pt>
                <c:pt idx="27">
                  <c:v>12.258681832000002</c:v>
                </c:pt>
                <c:pt idx="28">
                  <c:v>10.980427788</c:v>
                </c:pt>
                <c:pt idx="29">
                  <c:v>11.273646312000006</c:v>
                </c:pt>
                <c:pt idx="30">
                  <c:v>18.698010954000001</c:v>
                </c:pt>
                <c:pt idx="31">
                  <c:v>35.05172451199995</c:v>
                </c:pt>
                <c:pt idx="32">
                  <c:v>35.96297273900003</c:v>
                </c:pt>
                <c:pt idx="33">
                  <c:v>35.931557551999951</c:v>
                </c:pt>
                <c:pt idx="34">
                  <c:v>19.183113216999988</c:v>
                </c:pt>
                <c:pt idx="35">
                  <c:v>19.468245915999969</c:v>
                </c:pt>
                <c:pt idx="36">
                  <c:v>35.825091200000003</c:v>
                </c:pt>
                <c:pt idx="37">
                  <c:v>19.500130677999969</c:v>
                </c:pt>
                <c:pt idx="38">
                  <c:v>19.392069103000001</c:v>
                </c:pt>
                <c:pt idx="39">
                  <c:v>36.081386622999993</c:v>
                </c:pt>
                <c:pt idx="40">
                  <c:v>35.565699656</c:v>
                </c:pt>
                <c:pt idx="41">
                  <c:v>19.207718781000001</c:v>
                </c:pt>
                <c:pt idx="42">
                  <c:v>6.4420262230000001</c:v>
                </c:pt>
                <c:pt idx="43">
                  <c:v>12.010536381000005</c:v>
                </c:pt>
                <c:pt idx="44">
                  <c:v>11.301631734000004</c:v>
                </c:pt>
                <c:pt idx="45">
                  <c:v>11.336370031</c:v>
                </c:pt>
                <c:pt idx="46">
                  <c:v>35.587474336999996</c:v>
                </c:pt>
                <c:pt idx="47">
                  <c:v>19.387900443000021</c:v>
                </c:pt>
                <c:pt idx="48">
                  <c:v>36.413594346000011</c:v>
                </c:pt>
                <c:pt idx="49">
                  <c:v>16.189542236999934</c:v>
                </c:pt>
                <c:pt idx="50">
                  <c:v>36.369761454999953</c:v>
                </c:pt>
                <c:pt idx="51">
                  <c:v>36.509974924000012</c:v>
                </c:pt>
                <c:pt idx="52">
                  <c:v>19.691339237999969</c:v>
                </c:pt>
                <c:pt idx="53">
                  <c:v>19.675929188000001</c:v>
                </c:pt>
                <c:pt idx="54">
                  <c:v>16.002539804999934</c:v>
                </c:pt>
                <c:pt idx="55">
                  <c:v>36.454496042999992</c:v>
                </c:pt>
                <c:pt idx="56">
                  <c:v>14.596437021000005</c:v>
                </c:pt>
                <c:pt idx="57">
                  <c:v>10.475410032000021</c:v>
                </c:pt>
                <c:pt idx="58">
                  <c:v>19.317919517000021</c:v>
                </c:pt>
                <c:pt idx="59">
                  <c:v>35.716960473999997</c:v>
                </c:pt>
                <c:pt idx="60">
                  <c:v>35.863632508000002</c:v>
                </c:pt>
                <c:pt idx="61">
                  <c:v>14.357587483000005</c:v>
                </c:pt>
                <c:pt idx="62">
                  <c:v>14.678074766999998</c:v>
                </c:pt>
                <c:pt idx="63">
                  <c:v>14.541058209999999</c:v>
                </c:pt>
              </c:numCache>
            </c:numRef>
          </c:val>
        </c:ser>
        <c:marker val="1"/>
        <c:axId val="108656512"/>
        <c:axId val="108838912"/>
      </c:lineChart>
      <c:catAx>
        <c:axId val="10865651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838912"/>
        <c:crossesAt val="0"/>
        <c:lblAlgn val="ctr"/>
        <c:lblOffset val="100"/>
        <c:tickLblSkip val="1"/>
        <c:tickMarkSkip val="1"/>
      </c:catAx>
      <c:valAx>
        <c:axId val="108838912"/>
        <c:scaling>
          <c:orientation val="minMax"/>
        </c:scaling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656512"/>
        <c:crossesAt val="1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4991442921510905"/>
          <c:y val="0.43383575718849815"/>
          <c:w val="4.6670451285583496E-2"/>
          <c:h val="0.110552741214057"/>
        </c:manualLayout>
      </c:layout>
      <c:spPr>
        <a:noFill/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0.24561</cdr:x>
      <cdr:y>0.71826</cdr:y>
    </cdr:from>
    <cdr:to>
      <cdr:x>0.89327</cdr:x>
      <cdr:y>0.94376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133600" y="3276600"/>
          <a:ext cx="5626100" cy="102870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0.18229</cdr:x>
      <cdr:y>0.79405</cdr:y>
    </cdr:from>
    <cdr:to>
      <cdr:x>0.63201</cdr:x>
      <cdr:y>0.94139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611288" y="4174976"/>
          <a:ext cx="3975165" cy="774684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2339975" cy="1857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/>
              <a:t>Shoukang ZHENG et. al, I2R, Singapore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1841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Shoukang Zheng, I2R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1841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Shoukang Zheng, I2R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18415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Shoukang Zheng, I2R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Shoukang Zheng, I2R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1100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369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Chao-Chun Wang, </a:t>
            </a:r>
            <a:r>
              <a:rPr lang="en-US" err="1"/>
              <a:t>MediaTek</a:t>
            </a:r>
            <a:r>
              <a:rPr lang="en-US"/>
              <a:t>	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802.11</a:t>
            </a:r>
            <a:r>
              <a:rPr lang="en-US" sz="1800" b="1" dirty="0" smtClean="0"/>
              <a:t>-13/1407r0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ochun.wang@mediatek.com" TargetMode="External"/><Relationship Id="rId7" Type="http://schemas.openxmlformats.org/officeDocument/2006/relationships/hyperlink" Target="mailto:james.wa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homas.pare@mediatek.com" TargetMode="External"/><Relationship Id="rId5" Type="http://schemas.openxmlformats.org/officeDocument/2006/relationships/hyperlink" Target="mailto:james.yee@mediatek.com" TargetMode="External"/><Relationship Id="rId4" Type="http://schemas.openxmlformats.org/officeDocument/2006/relationships/hyperlink" Target="mailto:jianhan.liu@mediatek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???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nu.org/software/wget/" TargetMode="External"/><Relationship Id="rId2" Type="http://schemas.openxmlformats.org/officeDocument/2006/relationships/hyperlink" Target="http://www.estine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isel.aisnet.org/jais/vol5/iss1/1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rtc.com.tw" TargetMode="External"/><Relationship Id="rId3" Type="http://schemas.openxmlformats.org/officeDocument/2006/relationships/hyperlink" Target="http://www.pchome.com.tw" TargetMode="External"/><Relationship Id="rId7" Type="http://schemas.openxmlformats.org/officeDocument/2006/relationships/hyperlink" Target="http://www.thsrc.com.tw" TargetMode="External"/><Relationship Id="rId2" Type="http://schemas.openxmlformats.org/officeDocument/2006/relationships/hyperlink" Target="http://www.estine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eib.com.tw" TargetMode="External"/><Relationship Id="rId5" Type="http://schemas.openxmlformats.org/officeDocument/2006/relationships/hyperlink" Target="http://www.businessweekly.com.tw" TargetMode="External"/><Relationship Id="rId4" Type="http://schemas.openxmlformats.org/officeDocument/2006/relationships/hyperlink" Target="http://www.amazon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???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Simulation Based Study of </a:t>
            </a:r>
            <a:r>
              <a:rPr lang="en-US" sz="2800" dirty="0" err="1" smtClean="0">
                <a:solidFill>
                  <a:schemeClr val="tx1"/>
                </a:solidFill>
              </a:rPr>
              <a:t>QoE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2013-11-12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1095695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ChaoChun Wang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+1-408-526-1899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chaochun.wang@mediatek.com</a:t>
                      </a: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James Yee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Hsinchu, Taiwan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5"/>
                        </a:rPr>
                        <a:t>james.yee@mediatek.com</a:t>
                      </a: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6"/>
                        </a:rPr>
                        <a:t>thomas.pare@mediatek.com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James Wang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7"/>
                        </a:rPr>
                        <a:t>james.wang@mediatek.com</a:t>
                      </a: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Simulation Data – 48 STAs</a:t>
            </a:r>
            <a:endParaRPr lang="en-US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98EC5127-8760-4F62-8F0E-5FB2FED22E96}" type="slidenum">
              <a:rPr lang="en-US"/>
              <a:pPr/>
              <a:t>10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52400" y="789940"/>
          <a:ext cx="8839200" cy="5534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90600" y="4876800"/>
          <a:ext cx="5029200" cy="919163"/>
        </p:xfrm>
        <a:graphic>
          <a:graphicData uri="http://schemas.openxmlformats.org/presentationml/2006/ole">
            <p:oleObj spid="_x0000_s17410" name="Document" r:id="rId4" imgW="16880656" imgH="3086531" progId="Word.Document.12">
              <p:link updateAutomatic="1"/>
            </p:oleObj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539552" y="63400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Simulation Data – 5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 Runs with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48 STAs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95736" y="6063679"/>
            <a:ext cx="5128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0000"/>
                </a:solidFill>
              </a:rPr>
              <a:t>Average Per Page Delay (sec) vs. STA #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Simulation Data – Aggregate Results</a:t>
            </a:r>
            <a:endParaRPr lang="en-US" dirty="0" smtClean="0"/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950DD3FC-ACD8-4C30-AD83-106DE8875B91}" type="slidenum">
              <a:rPr lang="en-US"/>
              <a:pPr/>
              <a:t>11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graphicFrame>
        <p:nvGraphicFramePr>
          <p:cNvPr id="11" name="C 3"/>
          <p:cNvGraphicFramePr/>
          <p:nvPr/>
        </p:nvGraphicFramePr>
        <p:xfrm>
          <a:off x="2057400" y="2057400"/>
          <a:ext cx="5486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79712" y="5445224"/>
            <a:ext cx="5664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err="1" smtClean="0">
                <a:solidFill>
                  <a:srgbClr val="000000"/>
                </a:solidFill>
              </a:rPr>
              <a:t>Avg</a:t>
            </a:r>
            <a:r>
              <a:rPr lang="en-US" sz="2400" u="sng" dirty="0" smtClean="0">
                <a:solidFill>
                  <a:srgbClr val="000000"/>
                </a:solidFill>
              </a:rPr>
              <a:t> Per Page Delay (sec) vs. Total # of STA</a:t>
            </a:r>
            <a:endParaRPr lang="en-US" sz="2400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483768" y="5085185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16 STAs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63888" y="5096217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32 STAs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4008" y="50851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48 STAs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52120" y="5085184"/>
            <a:ext cx="79208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64 STAs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Observations &amp; Conclusions</a:t>
            </a:r>
            <a:endParaRPr lang="en-US" dirty="0" smtClean="0"/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5C08F44-B0F1-4597-8494-70575440F109}" type="slidenum">
              <a:rPr lang="en-US"/>
              <a:pPr/>
              <a:t>12</a:t>
            </a:fld>
            <a:endParaRPr lang="en-US"/>
          </a:p>
        </p:txBody>
      </p:sp>
      <p:sp>
        <p:nvSpPr>
          <p:cNvPr id="21509" name="Content Placeholder 2"/>
          <p:cNvSpPr>
            <a:spLocks noGrp="1"/>
          </p:cNvSpPr>
          <p:nvPr>
            <p:ph idx="1"/>
          </p:nvPr>
        </p:nvSpPr>
        <p:spPr>
          <a:xfrm>
            <a:off x="381000" y="1662113"/>
            <a:ext cx="8305800" cy="479122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 is determined by </a:t>
            </a:r>
            <a:r>
              <a:rPr lang="en-US" dirty="0" smtClean="0">
                <a:latin typeface="Times" charset="0"/>
                <a:cs typeface="Times" charset="0"/>
              </a:rPr>
              <a:t>more </a:t>
            </a:r>
            <a:r>
              <a:rPr lang="en-US" dirty="0" smtClean="0">
                <a:latin typeface="Times" charset="0"/>
                <a:cs typeface="Times" charset="0"/>
              </a:rPr>
              <a:t>than just </a:t>
            </a:r>
            <a:r>
              <a:rPr lang="en-US" dirty="0" smtClean="0">
                <a:latin typeface="Times" charset="0"/>
                <a:cs typeface="Times" charset="0"/>
              </a:rPr>
              <a:t>MAC/PHY and is application </a:t>
            </a:r>
            <a:r>
              <a:rPr lang="en-US" dirty="0" smtClean="0">
                <a:latin typeface="Times" charset="0"/>
                <a:cs typeface="Times" charset="0"/>
              </a:rPr>
              <a:t>dependent. An end-to-end system view is needed. </a:t>
            </a:r>
            <a:endParaRPr lang="en-US" dirty="0" smtClean="0">
              <a:latin typeface="Times" charset="0"/>
              <a:cs typeface="Times" charset="0"/>
            </a:endParaRPr>
          </a:p>
          <a:p>
            <a:pPr lvl="1"/>
            <a:r>
              <a:rPr lang="en-US" dirty="0" smtClean="0">
                <a:latin typeface="Times" charset="0"/>
                <a:cs typeface="Times" charset="0"/>
              </a:rPr>
              <a:t>Every </a:t>
            </a:r>
            <a:r>
              <a:rPr lang="en-US" dirty="0" smtClean="0">
                <a:latin typeface="Times" charset="0"/>
                <a:cs typeface="Times" charset="0"/>
              </a:rPr>
              <a:t>layer in the communication </a:t>
            </a:r>
            <a:r>
              <a:rPr lang="en-US" dirty="0" smtClean="0">
                <a:latin typeface="Times" charset="0"/>
                <a:cs typeface="Times" charset="0"/>
              </a:rPr>
              <a:t>stack introduces </a:t>
            </a:r>
            <a:r>
              <a:rPr lang="en-US" dirty="0" smtClean="0">
                <a:latin typeface="Times" charset="0"/>
                <a:cs typeface="Times" charset="0"/>
              </a:rPr>
              <a:t>overhead</a:t>
            </a:r>
          </a:p>
          <a:p>
            <a:pPr lvl="2"/>
            <a:r>
              <a:rPr lang="en-US" dirty="0" smtClean="0">
                <a:latin typeface="Times" charset="0"/>
                <a:cs typeface="Times" charset="0"/>
              </a:rPr>
              <a:t>Are HEW MAC/PHY </a:t>
            </a:r>
            <a:r>
              <a:rPr lang="en-US" dirty="0" smtClean="0">
                <a:latin typeface="Times" charset="0"/>
                <a:cs typeface="Times" charset="0"/>
              </a:rPr>
              <a:t>enhancements </a:t>
            </a:r>
            <a:r>
              <a:rPr lang="en-US" dirty="0" smtClean="0">
                <a:latin typeface="Times" charset="0"/>
                <a:cs typeface="Times" charset="0"/>
              </a:rPr>
              <a:t>enough </a:t>
            </a:r>
            <a:r>
              <a:rPr lang="en-US" dirty="0" smtClean="0">
                <a:latin typeface="Times" charset="0"/>
                <a:cs typeface="Times" charset="0"/>
              </a:rPr>
              <a:t>to address </a:t>
            </a:r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?</a:t>
            </a:r>
          </a:p>
          <a:p>
            <a:pPr lvl="2"/>
            <a:r>
              <a:rPr lang="en-US" dirty="0" smtClean="0">
                <a:latin typeface="Times" charset="0"/>
                <a:cs typeface="Times" charset="0"/>
              </a:rPr>
              <a:t>If HEW is to include </a:t>
            </a:r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 in its PAR, we should agree on the Application scenarios and System level assumptions.</a:t>
            </a:r>
          </a:p>
          <a:p>
            <a:pPr lvl="2"/>
            <a:r>
              <a:rPr lang="en-US" dirty="0" smtClean="0">
                <a:latin typeface="Times" charset="0"/>
                <a:cs typeface="Times" charset="0"/>
              </a:rPr>
              <a:t>Simulation is an useful tool for evaluating proposals to meet </a:t>
            </a:r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 </a:t>
            </a:r>
            <a:r>
              <a:rPr lang="en-US" dirty="0" smtClean="0">
                <a:latin typeface="Times" charset="0"/>
                <a:cs typeface="Times" charset="0"/>
              </a:rPr>
              <a:t>targets.</a:t>
            </a:r>
            <a:endParaRPr lang="en-US" dirty="0" smtClean="0">
              <a:latin typeface="Times" charset="0"/>
              <a:cs typeface="Times" charset="0"/>
            </a:endParaRPr>
          </a:p>
          <a:p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 depends on Network Load, which is a function of STA Density and the Application.</a:t>
            </a:r>
            <a:endParaRPr lang="en-US" dirty="0" smtClean="0">
              <a:latin typeface="Times" charset="0"/>
              <a:cs typeface="Times" charset="0"/>
            </a:endParaRPr>
          </a:p>
          <a:p>
            <a:r>
              <a:rPr lang="en-US" dirty="0" smtClean="0">
                <a:latin typeface="Times" charset="0"/>
                <a:cs typeface="Times" charset="0"/>
              </a:rPr>
              <a:t>In </a:t>
            </a:r>
            <a:r>
              <a:rPr lang="en-US" dirty="0" smtClean="0">
                <a:latin typeface="Times" charset="0"/>
                <a:cs typeface="Times" charset="0"/>
              </a:rPr>
              <a:t>general, </a:t>
            </a:r>
            <a:r>
              <a:rPr lang="en-US" dirty="0" smtClean="0">
                <a:latin typeface="Times" charset="0"/>
                <a:cs typeface="Times" charset="0"/>
              </a:rPr>
              <a:t>for a given Application Scenario, how </a:t>
            </a:r>
            <a:r>
              <a:rPr lang="en-US" dirty="0" smtClean="0">
                <a:latin typeface="Times" charset="0"/>
                <a:cs typeface="Times" charset="0"/>
              </a:rPr>
              <a:t>do we defines </a:t>
            </a:r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 </a:t>
            </a:r>
            <a:r>
              <a:rPr lang="en-US" dirty="0" smtClean="0">
                <a:latin typeface="Times" charset="0"/>
                <a:cs typeface="Times" charset="0"/>
              </a:rPr>
              <a:t>and </a:t>
            </a:r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 metrics?</a:t>
            </a:r>
            <a:endParaRPr lang="en-US" dirty="0" smtClean="0">
              <a:latin typeface="Times" charset="0"/>
              <a:cs typeface="Times" charset="0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What metrics should be included from users’ perspective?</a:t>
            </a:r>
            <a:endParaRPr lang="zh-TW" altLang="en-US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What metrics should be included from network designers’ perspective?</a:t>
            </a:r>
            <a:endParaRPr lang="zh-TW" altLang="en-US" dirty="0" smtClean="0"/>
          </a:p>
          <a:p>
            <a:endParaRPr lang="en-US" dirty="0" smtClean="0">
              <a:latin typeface="Times" charset="0"/>
              <a:cs typeface="Times" charset="0"/>
            </a:endParaRPr>
          </a:p>
        </p:txBody>
      </p:sp>
      <p:sp>
        <p:nvSpPr>
          <p:cNvPr id="80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Should HEW define application level scenarios for inclusion into the PAR?</a:t>
            </a:r>
          </a:p>
          <a:p>
            <a:pPr marL="457200" lvl="1" indent="-457200"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	YES: NO: ABSTAIN:</a:t>
            </a:r>
          </a:p>
          <a:p>
            <a:pPr marL="457200" lvl="1" indent="-457200">
              <a:buFont typeface="+mj-lt"/>
              <a:buAutoNum type="arabicPeriod" startAt="2"/>
            </a:pPr>
            <a:r>
              <a:rPr lang="en-US" sz="24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For each application scenario, should defining </a:t>
            </a:r>
            <a:r>
              <a:rPr lang="en-US" sz="2400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QoE</a:t>
            </a:r>
            <a:r>
              <a:rPr lang="en-US" sz="24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metrics to be evaluated using simulation be a goal? </a:t>
            </a:r>
          </a:p>
          <a:p>
            <a:pPr marL="457200" lvl="1" indent="-457200"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YES</a:t>
            </a:r>
            <a:r>
              <a:rPr lang="en-US" sz="24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: NO: ABSTAIN</a:t>
            </a:r>
            <a:r>
              <a:rPr lang="en-US" sz="24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Shoukang Zheng, I2R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11-13-1366-02-0hew-some-propositions-to-progress-towards-the-par-definition.ppt</a:t>
            </a:r>
          </a:p>
          <a:p>
            <a:pPr>
              <a:buNone/>
            </a:pPr>
            <a:r>
              <a:rPr lang="en-US" dirty="0" smtClean="0"/>
              <a:t>[2] </a:t>
            </a:r>
            <a:r>
              <a:rPr lang="en-US" dirty="0" err="1" smtClean="0"/>
              <a:t>Estinet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http://www.estinet.com/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[3] Gnu WGET (</a:t>
            </a:r>
            <a:r>
              <a:rPr lang="en-US" dirty="0" smtClean="0">
                <a:hlinkClick r:id="rId3"/>
              </a:rPr>
              <a:t>http://www.gnu.org/software/wget/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[4] </a:t>
            </a:r>
            <a:r>
              <a:rPr lang="en-US" b="0" dirty="0" err="1" smtClean="0"/>
              <a:t>Galletta</a:t>
            </a:r>
            <a:r>
              <a:rPr lang="en-US" b="0" dirty="0" smtClean="0"/>
              <a:t>, Dennis F.; Henry, Raymond; McCoy, Scott; and </a:t>
            </a:r>
            <a:r>
              <a:rPr lang="en-US" b="0" dirty="0" err="1" smtClean="0"/>
              <a:t>Polak</a:t>
            </a:r>
            <a:r>
              <a:rPr lang="en-US" b="0" dirty="0" smtClean="0"/>
              <a:t>, Peter (2004) "Web Site Delays: How Tolerant are Users?," </a:t>
            </a:r>
            <a:r>
              <a:rPr lang="en-US" b="0" i="1" dirty="0" smtClean="0"/>
              <a:t>Journal of the Association for Information Systems</a:t>
            </a:r>
            <a:r>
              <a:rPr lang="en-US" b="0" dirty="0" smtClean="0"/>
              <a:t>: Vol. 5: </a:t>
            </a:r>
            <a:r>
              <a:rPr lang="en-US" b="0" dirty="0" err="1" smtClean="0"/>
              <a:t>Iss</a:t>
            </a:r>
            <a:r>
              <a:rPr lang="en-US" b="0" dirty="0" smtClean="0"/>
              <a:t>. 1, Article 1. (</a:t>
            </a:r>
            <a:r>
              <a:rPr lang="en-US" b="0" dirty="0" smtClean="0">
                <a:hlinkClick r:id="rId4"/>
              </a:rPr>
              <a:t>http://aisel.aisnet.org/jais/vol5/iss1/1</a:t>
            </a:r>
            <a:r>
              <a:rPr lang="en-US" b="0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705600" y="6551613"/>
            <a:ext cx="1838325" cy="382587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Chao-Chun Wang, </a:t>
            </a:r>
            <a:r>
              <a:rPr lang="en-US" dirty="0" err="1" smtClean="0">
                <a:ea typeface="MS PGothic" pitchFamily="34" charset="-128"/>
              </a:rPr>
              <a:t>MediaTekc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93FD3FF-EE59-453B-ADC2-CC4E94CF3C9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705600" y="6475413"/>
            <a:ext cx="1838325" cy="382587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Chao-Chun Wang, </a:t>
            </a:r>
            <a:r>
              <a:rPr lang="en-US" dirty="0" err="1" smtClean="0">
                <a:ea typeface="MS PGothic" pitchFamily="34" charset="-128"/>
              </a:rPr>
              <a:t>MediaTekc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Simulation Data – 32 STAs</a:t>
            </a:r>
            <a:endParaRPr lang="en-US" dirty="0" smtClean="0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43B1E770-6CD0-4DF0-9F42-AAFF2D9B29A2}" type="slidenum">
              <a:rPr lang="en-US"/>
              <a:pPr/>
              <a:t>16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304800" y="1676400"/>
          <a:ext cx="8686800" cy="456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Simulation Data – 64 STAs</a:t>
            </a:r>
            <a:endParaRPr lang="en-US" smtClean="0"/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B28BD747-06C9-4426-9EEE-2760A7BF3F5A}" type="slidenum">
              <a:rPr lang="en-US"/>
              <a:pPr/>
              <a:t>17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52400" y="838200"/>
          <a:ext cx="8839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755576" y="260648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itchFamily="34" charset="-128"/>
                <a:cs typeface="MS PGothic" charset="0"/>
              </a:rPr>
              <a:t>Simulation Data – 64 STAs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Overview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76936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In HEW we have highlighted Quality of Experience (</a:t>
            </a:r>
            <a:r>
              <a:rPr lang="en-US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QoE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) in the context of dense deployments[1].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What definition of </a:t>
            </a:r>
            <a:r>
              <a:rPr lang="en-US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QoE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is meaningful to the end user?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QoE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is application specific and involves more than just MAC/PHY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QoE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is Per-user but can be viewed in Aggregate too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QoE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depends on more than STA density but also degree of concurrent application network access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With a useful definition, how do we proceed with the development of HEW?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Using web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browsing as an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application, we present preliminary simulation results to illustrate </a:t>
            </a:r>
            <a:r>
              <a:rPr lang="en-US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QoE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and </a:t>
            </a:r>
            <a:r>
              <a:rPr lang="en-US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QoE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metrics.</a:t>
            </a:r>
            <a:endParaRPr lang="en-US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Propose that we establish baseline application simulation scenarios for the purpose of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evaluating HEW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proposals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.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705600" y="6475413"/>
            <a:ext cx="1838325" cy="382587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Chao-Chun Wang, </a:t>
            </a:r>
            <a:r>
              <a:rPr lang="en-US" dirty="0" err="1" smtClean="0">
                <a:ea typeface="MS PGothic" pitchFamily="34" charset="-128"/>
              </a:rPr>
              <a:t>MediaTekc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Simulation Approach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7364"/>
            <a:ext cx="7772400" cy="4472136"/>
          </a:xfrm>
        </p:spPr>
        <p:txBody>
          <a:bodyPr/>
          <a:lstStyle/>
          <a:p>
            <a:r>
              <a:rPr lang="en-US" dirty="0" smtClean="0"/>
              <a:t>There are various approaches to simulate network load under different user </a:t>
            </a:r>
            <a:r>
              <a:rPr lang="en-US" dirty="0" smtClean="0"/>
              <a:t>applications.</a:t>
            </a:r>
            <a:endParaRPr lang="en-US" dirty="0" smtClean="0"/>
          </a:p>
          <a:p>
            <a:r>
              <a:rPr lang="en-US" dirty="0" smtClean="0"/>
              <a:t>We propose to use captured real application traffic load and use them to drive MAC/PHY simulations.</a:t>
            </a:r>
          </a:p>
          <a:p>
            <a:pPr lvl="1"/>
            <a:r>
              <a:rPr lang="en-US" dirty="0" smtClean="0"/>
              <a:t>We chose Web Browsing as an example application and captured real traffic statistics.</a:t>
            </a:r>
          </a:p>
          <a:p>
            <a:r>
              <a:rPr lang="en-US" dirty="0" smtClean="0"/>
              <a:t>For MAC/PHY simulation we used a commercial discrete event simulator (</a:t>
            </a:r>
            <a:r>
              <a:rPr lang="en-US" dirty="0" err="1" smtClean="0"/>
              <a:t>estinet</a:t>
            </a:r>
            <a:r>
              <a:rPr lang="en-US" dirty="0" smtClean="0"/>
              <a:t>[2]) which allows us to use captured traffic </a:t>
            </a:r>
            <a:r>
              <a:rPr lang="en-US" dirty="0" smtClean="0"/>
              <a:t>load, </a:t>
            </a:r>
            <a:r>
              <a:rPr lang="en-US" dirty="0" smtClean="0"/>
              <a:t>Linux TCP/IP </a:t>
            </a:r>
            <a:r>
              <a:rPr lang="en-US" dirty="0" smtClean="0"/>
              <a:t>stack, Apache Server </a:t>
            </a:r>
            <a:r>
              <a:rPr lang="en-US" dirty="0" smtClean="0"/>
              <a:t>and focus on </a:t>
            </a:r>
            <a:r>
              <a:rPr lang="en-US" dirty="0" smtClean="0"/>
              <a:t>the effects of MAC/PHY </a:t>
            </a:r>
            <a:r>
              <a:rPr lang="en-US" dirty="0" smtClean="0"/>
              <a:t>behavior.</a:t>
            </a:r>
          </a:p>
          <a:p>
            <a:pPr lvl="1"/>
            <a:r>
              <a:rPr lang="en-US" dirty="0" smtClean="0"/>
              <a:t>Your choice of simulation tools may vary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705600" y="6475413"/>
            <a:ext cx="1838325" cy="382587"/>
          </a:xfrm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Chao-Chun Wang, </a:t>
            </a:r>
            <a:r>
              <a:rPr lang="en-US" dirty="0" err="1" smtClean="0">
                <a:ea typeface="MS PGothic" pitchFamily="34" charset="-128"/>
              </a:rPr>
              <a:t>MediaTekc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QoE</a:t>
            </a:r>
            <a:r>
              <a:rPr lang="en-US" dirty="0" smtClean="0"/>
              <a:t> Metrics Selection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C2F6CCA1-57DA-44B1-A872-1DF16E74F5CC}" type="slidenum">
              <a:rPr lang="en-US"/>
              <a:pPr/>
              <a:t>4</a:t>
            </a:fld>
            <a:endParaRPr lang="en-US"/>
          </a:p>
        </p:txBody>
      </p:sp>
      <p:sp>
        <p:nvSpPr>
          <p:cNvPr id="20485" name="Content Placeholder 2"/>
          <p:cNvSpPr>
            <a:spLocks noGrp="1"/>
          </p:cNvSpPr>
          <p:nvPr>
            <p:ph idx="1"/>
          </p:nvPr>
        </p:nvSpPr>
        <p:spPr>
          <a:xfrm>
            <a:off x="381000" y="1704996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" charset="0"/>
                <a:cs typeface="Times" charset="0"/>
              </a:rPr>
              <a:t>For Web Page Access, it is well recognized that the </a:t>
            </a:r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 depends on Web Page Delays. </a:t>
            </a:r>
          </a:p>
          <a:p>
            <a:pPr lvl="1"/>
            <a:r>
              <a:rPr lang="en-US" dirty="0" smtClean="0"/>
              <a:t>From [4]: “</a:t>
            </a:r>
            <a:r>
              <a:rPr lang="en-US" b="1" dirty="0" smtClean="0"/>
              <a:t>Relatively small increases in delay can have a profound impact on how users react to Web sites</a:t>
            </a:r>
            <a:r>
              <a:rPr lang="en-US" dirty="0" smtClean="0"/>
              <a:t>.” and </a:t>
            </a:r>
          </a:p>
          <a:p>
            <a:pPr lvl="1"/>
            <a:r>
              <a:rPr lang="en-US" dirty="0" smtClean="0"/>
              <a:t>“…</a:t>
            </a:r>
            <a:r>
              <a:rPr lang="en-US" b="1" dirty="0" smtClean="0"/>
              <a:t>problems associated with delay will still be present even with the increased use of high-speed connections</a:t>
            </a:r>
            <a:r>
              <a:rPr lang="en-US" dirty="0" smtClean="0"/>
              <a:t>.” and </a:t>
            </a:r>
          </a:p>
          <a:p>
            <a:pPr lvl="1"/>
            <a:r>
              <a:rPr lang="en-US" dirty="0" smtClean="0"/>
              <a:t>“</a:t>
            </a:r>
            <a:r>
              <a:rPr lang="en-US" b="1" dirty="0" smtClean="0"/>
              <a:t>Fundamentally, </a:t>
            </a:r>
            <a:r>
              <a:rPr lang="en-US" b="1" dirty="0" smtClean="0"/>
              <a:t>if the designer’s goal is to promote a positive attitude [</a:t>
            </a:r>
            <a:r>
              <a:rPr lang="en-US" b="1" dirty="0" err="1" smtClean="0"/>
              <a:t>QoE</a:t>
            </a:r>
            <a:r>
              <a:rPr lang="en-US" b="1" dirty="0" smtClean="0"/>
              <a:t>], the site delay should be kept below </a:t>
            </a:r>
            <a:r>
              <a:rPr lang="en-US" b="1" dirty="0" smtClean="0"/>
              <a:t>8 seconds</a:t>
            </a:r>
            <a:r>
              <a:rPr lang="en-US" dirty="0" smtClean="0"/>
              <a:t>.”</a:t>
            </a:r>
          </a:p>
          <a:p>
            <a:r>
              <a:rPr lang="en-US" dirty="0" smtClean="0">
                <a:latin typeface="Times" charset="0"/>
                <a:cs typeface="Times" charset="0"/>
              </a:rPr>
              <a:t>Using Web Page Access Delay as the metric for </a:t>
            </a:r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, we simulate the impact of various network configurations on the </a:t>
            </a:r>
            <a:r>
              <a:rPr lang="en-US" dirty="0" err="1" smtClean="0">
                <a:latin typeface="Times" charset="0"/>
                <a:cs typeface="Times" charset="0"/>
              </a:rPr>
              <a:t>QoE</a:t>
            </a:r>
            <a:r>
              <a:rPr lang="en-US" dirty="0" smtClean="0">
                <a:latin typeface="Times" charset="0"/>
                <a:cs typeface="Times" charset="0"/>
              </a:rPr>
              <a:t>.</a:t>
            </a:r>
          </a:p>
        </p:txBody>
      </p:sp>
      <p:sp>
        <p:nvSpPr>
          <p:cNvPr id="80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Web Page Traffic Simulation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Capture data from eight </a:t>
            </a:r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randomly selected actual web </a:t>
            </a:r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sites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hlinkClick r:id="rId2"/>
              </a:rPr>
              <a:t>www.estinet.com</a:t>
            </a:r>
            <a:r>
              <a:rPr lang="en-US" sz="1800" dirty="0" smtClean="0"/>
              <a:t> - </a:t>
            </a:r>
            <a:r>
              <a:rPr lang="en-US" sz="1600" dirty="0" smtClean="0"/>
              <a:t>(33 files, 2.4 MB)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tw.msn.com - </a:t>
            </a:r>
            <a:r>
              <a:rPr lang="en-US" sz="1600" dirty="0" smtClean="0"/>
              <a:t>(71 files, 773 KB)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hlinkClick r:id="rId3"/>
              </a:rPr>
              <a:t>www.pchome.com.tw</a:t>
            </a:r>
            <a:r>
              <a:rPr lang="en-US" sz="1800" dirty="0" smtClean="0"/>
              <a:t> - </a:t>
            </a:r>
            <a:r>
              <a:rPr lang="en-US" sz="1600" dirty="0" smtClean="0"/>
              <a:t>(129 files, 1.2 MB)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hlinkClick r:id="rId4"/>
              </a:rPr>
              <a:t>www.amazon.com</a:t>
            </a:r>
            <a:r>
              <a:rPr lang="en-US" sz="1800" dirty="0" smtClean="0"/>
              <a:t> - </a:t>
            </a:r>
            <a:r>
              <a:rPr lang="en-US" sz="1600" dirty="0" smtClean="0"/>
              <a:t>(52 files, 985 KB)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hlinkClick r:id="rId5"/>
              </a:rPr>
              <a:t>www.businessweekly.com.tw</a:t>
            </a:r>
            <a:r>
              <a:rPr lang="en-US" sz="1800" dirty="0" smtClean="0"/>
              <a:t> - (115 files, 5.4 MB)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hlinkClick r:id="rId6"/>
              </a:rPr>
              <a:t>www.feib.com.tw</a:t>
            </a:r>
            <a:r>
              <a:rPr lang="en-US" sz="1800" dirty="0" smtClean="0"/>
              <a:t> - (58 files, 1 MB)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hlinkClick r:id="rId7"/>
              </a:rPr>
              <a:t>www.thsrc.com.tw</a:t>
            </a:r>
            <a:r>
              <a:rPr lang="en-US" sz="1800" dirty="0" smtClean="0"/>
              <a:t> - (74 files, 1.9 MB)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>
                <a:hlinkClick r:id="rId8"/>
              </a:rPr>
              <a:t>www.trtc.com.tw</a:t>
            </a:r>
            <a:r>
              <a:rPr lang="en-US" sz="1800" dirty="0" smtClean="0"/>
              <a:t> - (68 files, 2.1 MB) 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Simulate the concurrent access of these captured web </a:t>
            </a:r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site files </a:t>
            </a:r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from a Server</a:t>
            </a:r>
            <a:endParaRPr lang="en-US" sz="20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For each page access, use WGET[3] over HTTP/TCP/IP to access files sequentially from </a:t>
            </a:r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an Apache Server local to a simulated AP. </a:t>
            </a:r>
            <a:endParaRPr lang="en-US" sz="18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All STAs start contend for channel access at the same time and continue to do so till the completion of the download. This is the worst case scenario.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Per Page Access </a:t>
            </a:r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delay is the duration from </a:t>
            </a:r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initiating the access of the 1</a:t>
            </a:r>
            <a:r>
              <a:rPr lang="en-US" sz="1800" baseline="30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st</a:t>
            </a:r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file until the </a:t>
            </a:r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last </a:t>
            </a:r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file of the site is received.</a:t>
            </a:r>
            <a:endParaRPr lang="en-US" sz="18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8BF1A08A-485D-49D4-AC8F-007712AE4F72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Simulation Scenarios and Tool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Scenario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MAC/PHY Configuration: 802.11n infrastructure BSS with varying # of STAs contending 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Topology: STAs distributed in grid fashion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Tools: </a:t>
            </a:r>
            <a:r>
              <a:rPr lang="en-US" sz="1800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Estinet</a:t>
            </a:r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TCPDump</a:t>
            </a:r>
            <a:r>
              <a:rPr lang="en-US" sz="18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 for analysis of simulation results.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Parameters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= 24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STA </a:t>
            </a:r>
            <a:r>
              <a:rPr lang="en-US" sz="1600" dirty="0" err="1" smtClean="0"/>
              <a:t>TxPower</a:t>
            </a:r>
            <a:r>
              <a:rPr lang="en-US" sz="1600" dirty="0" smtClean="0"/>
              <a:t> = 21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 lvl="1"/>
            <a:r>
              <a:rPr lang="en-US" sz="1600" dirty="0" smtClean="0"/>
              <a:t>Channel Model = SISO_Model_D_80211n</a:t>
            </a:r>
          </a:p>
          <a:p>
            <a:pPr lvl="1"/>
            <a:r>
              <a:rPr lang="en-US" sz="1600" dirty="0" smtClean="0"/>
              <a:t>Data Rate = 150 Mbps (40MHz_64QAM_CC5/6_GI400ns) – No rate adaptation</a:t>
            </a:r>
          </a:p>
          <a:p>
            <a:pPr lvl="1"/>
            <a:r>
              <a:rPr lang="en-US" sz="1600" dirty="0" smtClean="0"/>
              <a:t>Primary Channel = 36 (5180MHz)</a:t>
            </a:r>
          </a:p>
          <a:p>
            <a:pPr lvl="1"/>
            <a:r>
              <a:rPr lang="en-US" sz="1600" dirty="0" smtClean="0"/>
              <a:t>Secondary Channel = 40 (5200MHz)</a:t>
            </a:r>
          </a:p>
          <a:p>
            <a:pPr lvl="1"/>
            <a:r>
              <a:rPr lang="en-US" sz="1600" dirty="0" smtClean="0"/>
              <a:t>No bit error considered – Still an ideal case</a:t>
            </a:r>
          </a:p>
          <a:p>
            <a:pPr lvl="1"/>
            <a:r>
              <a:rPr lang="en-US" sz="1600" dirty="0" err="1" smtClean="0"/>
              <a:t>LongRetryLimit</a:t>
            </a:r>
            <a:r>
              <a:rPr lang="en-US" sz="1600" dirty="0" smtClean="0"/>
              <a:t> = 4</a:t>
            </a:r>
          </a:p>
          <a:p>
            <a:pPr lvl="1"/>
            <a:r>
              <a:rPr lang="en-US" sz="1600" dirty="0" err="1" smtClean="0"/>
              <a:t>ShortRetryLimit</a:t>
            </a:r>
            <a:r>
              <a:rPr lang="en-US" sz="1600" dirty="0" smtClean="0"/>
              <a:t> = 7</a:t>
            </a:r>
          </a:p>
          <a:p>
            <a:pPr lvl="1"/>
            <a:r>
              <a:rPr lang="en-US" sz="1600" dirty="0" smtClean="0"/>
              <a:t>AP back haul link is 100 M</a:t>
            </a:r>
            <a:endParaRPr lang="en-US" sz="1800" dirty="0" smtClean="0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42E29768-CFEE-42A0-8C75-73914E1C2D69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Simulation Set Up - </a:t>
            </a:r>
            <a:r>
              <a:rPr lang="en-US" smtClean="0">
                <a:solidFill>
                  <a:srgbClr val="000000"/>
                </a:solidFill>
                <a:latin typeface="Times" charset="0"/>
                <a:cs typeface="Times" charset="0"/>
              </a:rPr>
              <a:t>Topology </a:t>
            </a:r>
            <a:endParaRPr 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Times" charset="0"/>
                <a:cs typeface="Times" charset="0"/>
              </a:rPr>
              <a:t>Exemplary Topology </a:t>
            </a:r>
          </a:p>
          <a:p>
            <a:endParaRPr lang="en-US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>
              <a:buFontTx/>
              <a:buNone/>
            </a:pPr>
            <a:endParaRPr lang="en-US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endParaRPr lang="en-US" smtClean="0">
              <a:latin typeface="Times" charset="0"/>
              <a:cs typeface="Times" charset="0"/>
            </a:endParaRP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D43A24D2-E743-4274-ACDA-5B6560A0B300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pic>
        <p:nvPicPr>
          <p:cNvPr id="12295" name="Picture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133600"/>
            <a:ext cx="53594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Simulation Results – </a:t>
            </a:r>
            <a:r>
              <a:rPr lang="en-US" dirty="0" smtClean="0">
                <a:solidFill>
                  <a:srgbClr val="000000"/>
                </a:solidFill>
              </a:rPr>
              <a:t>Validate using 1 </a:t>
            </a:r>
            <a:r>
              <a:rPr lang="en-US" dirty="0" smtClean="0">
                <a:solidFill>
                  <a:srgbClr val="000000"/>
                </a:solidFill>
              </a:rPr>
              <a:t>STA</a:t>
            </a:r>
            <a:endParaRPr lang="en-US" dirty="0" smtClean="0"/>
          </a:p>
        </p:txBody>
      </p:sp>
      <p:sp>
        <p:nvSpPr>
          <p:cNvPr id="14340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700736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Simulate 1 STA accessing the sites individually</a:t>
            </a:r>
          </a:p>
          <a:p>
            <a:endParaRPr lang="en-US" sz="20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endParaRPr lang="en-US" sz="18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endParaRPr lang="en-US" sz="18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endParaRPr lang="en-US" sz="18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endParaRPr lang="en-US" sz="18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endParaRPr lang="en-US" sz="1800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endParaRPr lang="en-US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Why are the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web session throughput so low?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Examine the timing distribution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in accessing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the first site using </a:t>
            </a:r>
            <a:r>
              <a:rPr lang="en-US" dirty="0" err="1" smtClean="0">
                <a:solidFill>
                  <a:srgbClr val="000000"/>
                </a:solidFill>
                <a:latin typeface="Times" charset="0"/>
                <a:cs typeface="Times" charset="0"/>
              </a:rPr>
              <a:t>tcpdump</a:t>
            </a:r>
            <a:endParaRPr lang="en-US" dirty="0" smtClean="0">
              <a:solidFill>
                <a:srgbClr val="000000"/>
              </a:solidFill>
              <a:latin typeface="Times" charset="0"/>
              <a:cs typeface="Times" charset="0"/>
            </a:endParaRPr>
          </a:p>
          <a:p>
            <a:pPr lvl="2"/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The TCP protocol overhead for setting up 33 connections sequentially takes more than 60% of the total time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Excluding TCP handshakes, the data portion only took 0.303 sec and approximately equal to a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throughput </a:t>
            </a:r>
            <a:r>
              <a:rPr lang="en-US" dirty="0" smtClean="0">
                <a:solidFill>
                  <a:srgbClr val="000000"/>
                </a:solidFill>
                <a:latin typeface="Times" charset="0"/>
                <a:cs typeface="Times" charset="0"/>
              </a:rPr>
              <a:t>of  ~78Mb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0AD685D1-4A6B-4BD8-9C00-4CE48D7EDD6A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-5009" y="2204864"/>
          <a:ext cx="9113513" cy="2160240"/>
        </p:xfrm>
        <a:graphic>
          <a:graphicData uri="http://schemas.openxmlformats.org/presentationml/2006/ole">
            <p:oleObj spid="_x0000_s14338" name="Document" r:id="rId3" imgW="27969304" imgH="6630325" progId="Word.Document.12">
              <p:link updateAutomatic="1"/>
            </p:oleObj>
          </a:graphicData>
        </a:graphic>
      </p:graphicFrame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Simulation Data – 5 Runs with 16 STAs</a:t>
            </a:r>
            <a:endParaRPr lang="en-US" dirty="0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8C224DAD-4DFA-46DC-A680-A063ECD66677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75413"/>
            <a:ext cx="1355725" cy="369887"/>
          </a:xfrm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Chao-Chun Wang, MediaTek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/>
        </p:nvGraphicFramePr>
        <p:xfrm>
          <a:off x="181610" y="1752600"/>
          <a:ext cx="896239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222500" y="4648200"/>
          <a:ext cx="5626100" cy="1028700"/>
        </p:xfrm>
        <a:graphic>
          <a:graphicData uri="http://schemas.openxmlformats.org/presentationml/2006/ole">
            <p:oleObj spid="_x0000_s15362" name="Document" r:id="rId4" imgW="16880656" imgH="3086531" progId="Word.Document.12">
              <p:link updateAutomatic="1"/>
            </p:oleObj>
          </a:graphicData>
        </a:graphic>
      </p:graphicFrame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74701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Nov. 2013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95736" y="5877272"/>
            <a:ext cx="5128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solidFill>
                  <a:srgbClr val="000000"/>
                </a:solidFill>
              </a:rPr>
              <a:t>Average Per Page Delay (sec) vs. STA #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4368</TotalTime>
  <Words>1182</Words>
  <Application>Microsoft Office PowerPoint</Application>
  <PresentationFormat>On-screen Show (4:3)</PresentationFormat>
  <Paragraphs>182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802-11-Submission</vt:lpstr>
      <vt:lpstr>???</vt:lpstr>
      <vt:lpstr>???</vt:lpstr>
      <vt:lpstr>???</vt:lpstr>
      <vt:lpstr>Simulation Based Study of QoE</vt:lpstr>
      <vt:lpstr>Overview</vt:lpstr>
      <vt:lpstr>Simulation Approach</vt:lpstr>
      <vt:lpstr>QoE Metrics Selection</vt:lpstr>
      <vt:lpstr>Web Page Traffic Simulation</vt:lpstr>
      <vt:lpstr>Simulation Scenarios and Tool</vt:lpstr>
      <vt:lpstr>Simulation Set Up - Topology </vt:lpstr>
      <vt:lpstr>Simulation Results – Validate using 1 STA</vt:lpstr>
      <vt:lpstr>Simulation Data – 5 Runs with 16 STAs</vt:lpstr>
      <vt:lpstr>Simulation Data – 48 STAs</vt:lpstr>
      <vt:lpstr>Simulation Data – Aggregate Results</vt:lpstr>
      <vt:lpstr>Observations &amp; Conclusions</vt:lpstr>
      <vt:lpstr>Strawpolls</vt:lpstr>
      <vt:lpstr>References</vt:lpstr>
      <vt:lpstr>Backup</vt:lpstr>
      <vt:lpstr>Simulation Data – 32 STAs</vt:lpstr>
      <vt:lpstr>Simulation Data – 64 STAs</vt:lpstr>
    </vt:vector>
  </TitlesOfParts>
  <Manager/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subject/>
  <dc:creator>Chao-Chun Wang</dc:creator>
  <cp:keywords/>
  <dc:description/>
  <cp:lastModifiedBy>Mediatek</cp:lastModifiedBy>
  <cp:revision>338</cp:revision>
  <cp:lastPrinted>1998-02-10T13:28:06Z</cp:lastPrinted>
  <dcterms:created xsi:type="dcterms:W3CDTF">2013-11-12T02:05:18Z</dcterms:created>
  <dcterms:modified xsi:type="dcterms:W3CDTF">2013-11-12T18:54:20Z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