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5" r:id="rId2"/>
    <p:sldId id="297" r:id="rId3"/>
    <p:sldId id="298" r:id="rId4"/>
    <p:sldId id="299" r:id="rId5"/>
    <p:sldId id="296" r:id="rId6"/>
    <p:sldId id="300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99CCFF"/>
    <a:srgbClr val="66FF99"/>
    <a:srgbClr val="FF33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18" autoAdjust="0"/>
    <p:restoredTop sz="94659" autoAdjust="0"/>
  </p:normalViewPr>
  <p:slideViewPr>
    <p:cSldViewPr>
      <p:cViewPr varScale="1">
        <p:scale>
          <a:sx n="72" d="100"/>
          <a:sy n="72" d="100"/>
        </p:scale>
        <p:origin x="-1380" y="-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24" y="39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802.11-06/1560r1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0327F6D-6BED-47BF-94C5-5D1FBF797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17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802.11-06/1560r1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2006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E812B79-8528-4777-A4DF-19E15476A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004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2AC053-8BFA-4FF4-8B5A-5332AD0B1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67B4FF7-C279-4157-8C3F-BBC793015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B4E0C4-469D-441A-AD53-3066FCCE1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FB57A7-45DD-4B7F-8EF5-82A19C909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392058E-C99D-4C72-8EB6-4E1059F1C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426E09-725D-4934-A96A-1F827AD02F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C7E0EC-48E4-4506-868C-CC003E861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90F1EA-9367-4D96-9B34-FED93D974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3ED263-403A-4F38-931E-307630065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7E0078D-A59A-46BB-8866-5AD10ECA6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AD1AC-5791-4ADE-9734-2C630AD5A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>
                <a:latin typeface="Times New Roman" pitchFamily="18" charset="0"/>
              </a:defRPr>
            </a:lvl1pPr>
          </a:lstStyle>
          <a:p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54EBB73-0A65-4394-9BC5-2702EDBF9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802.11-13/1404r0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Thoughts on the PAR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685800" y="16764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2013-11-11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6137143"/>
              </p:ext>
            </p:extLst>
          </p:nvPr>
        </p:nvGraphicFramePr>
        <p:xfrm>
          <a:off x="528638" y="2378075"/>
          <a:ext cx="7213600" cy="341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1" name="Document" r:id="rId3" imgW="8267030" imgH="3915477" progId="Word.Document.8">
                  <p:embed/>
                </p:oleObj>
              </mc:Choice>
              <mc:Fallback>
                <p:oleObj name="Document" r:id="rId3" imgW="8267030" imgH="3915477" progId="Word.Document.8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" y="2378075"/>
                        <a:ext cx="7213600" cy="341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Items for PAR Scope, Purpose,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Metrics</a:t>
            </a:r>
          </a:p>
          <a:p>
            <a:r>
              <a:rPr lang="en-US" dirty="0" smtClean="0"/>
              <a:t>Targeted deployment scenarios</a:t>
            </a:r>
          </a:p>
          <a:p>
            <a:r>
              <a:rPr lang="en-US" dirty="0"/>
              <a:t>Operating Bands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779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Possible efficiency metrics</a:t>
            </a:r>
          </a:p>
          <a:p>
            <a:pPr lvl="1"/>
            <a:r>
              <a:rPr lang="en-GB" dirty="0" smtClean="0"/>
              <a:t>area throughput</a:t>
            </a:r>
          </a:p>
          <a:p>
            <a:pPr lvl="1"/>
            <a:r>
              <a:rPr lang="en-GB" dirty="0" smtClean="0"/>
              <a:t>average </a:t>
            </a:r>
            <a:r>
              <a:rPr lang="en-GB" dirty="0"/>
              <a:t>throughput per </a:t>
            </a:r>
            <a:r>
              <a:rPr lang="en-GB" dirty="0" smtClean="0"/>
              <a:t>STA</a:t>
            </a:r>
          </a:p>
          <a:p>
            <a:r>
              <a:rPr lang="en-GB" dirty="0" smtClean="0"/>
              <a:t>X times improvement in efficiency metric relative to 11n/ac</a:t>
            </a:r>
          </a:p>
          <a:p>
            <a:r>
              <a:rPr lang="en-GB" dirty="0"/>
              <a:t>improve </a:t>
            </a:r>
            <a:r>
              <a:rPr lang="en-GB" dirty="0" smtClean="0"/>
              <a:t>user </a:t>
            </a:r>
            <a:r>
              <a:rPr lang="en-GB" dirty="0"/>
              <a:t>quality of </a:t>
            </a:r>
            <a:r>
              <a:rPr lang="en-GB" dirty="0" smtClean="0"/>
              <a:t>experience</a:t>
            </a:r>
          </a:p>
          <a:p>
            <a:pPr lvl="1"/>
            <a:r>
              <a:rPr lang="en-GB" dirty="0"/>
              <a:t>minimum average data </a:t>
            </a:r>
            <a:r>
              <a:rPr lang="en-GB" dirty="0" smtClean="0"/>
              <a:t>rate</a:t>
            </a:r>
          </a:p>
          <a:p>
            <a:pPr lvl="1"/>
            <a:r>
              <a:rPr lang="en-GB" dirty="0" smtClean="0"/>
              <a:t>maximum </a:t>
            </a:r>
            <a:r>
              <a:rPr lang="en-GB" dirty="0"/>
              <a:t>connection setup </a:t>
            </a:r>
            <a:r>
              <a:rPr lang="en-GB" dirty="0" smtClean="0"/>
              <a:t>delay</a:t>
            </a:r>
          </a:p>
          <a:p>
            <a:pPr lvl="1"/>
            <a:r>
              <a:rPr lang="en-GB" dirty="0" smtClean="0"/>
              <a:t>maximum </a:t>
            </a:r>
            <a:r>
              <a:rPr lang="en-GB" dirty="0"/>
              <a:t>packet transmission delay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811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Targeted deployment </a:t>
            </a:r>
            <a:r>
              <a:rPr lang="en-US" dirty="0" smtClean="0"/>
              <a:t>scenarios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Support improvements to wireless corporate office, outdoor hotspot, dense residential apartments, or stadiums</a:t>
            </a:r>
          </a:p>
          <a:p>
            <a:r>
              <a:rPr lang="en-GB" dirty="0" smtClean="0"/>
              <a:t>Abstraction to  more general description:</a:t>
            </a:r>
          </a:p>
          <a:p>
            <a:pPr lvl="1"/>
            <a:r>
              <a:rPr lang="en-GB" dirty="0" smtClean="0"/>
              <a:t>improvement </a:t>
            </a:r>
            <a:r>
              <a:rPr lang="en-GB" dirty="0"/>
              <a:t>in high density </a:t>
            </a:r>
            <a:r>
              <a:rPr lang="en-GB" dirty="0" smtClean="0"/>
              <a:t>deployments</a:t>
            </a:r>
          </a:p>
          <a:p>
            <a:pPr lvl="2"/>
            <a:r>
              <a:rPr lang="en-GB" dirty="0" smtClean="0"/>
              <a:t>both </a:t>
            </a:r>
            <a:r>
              <a:rPr lang="en-GB" dirty="0"/>
              <a:t>single and multiple management entities</a:t>
            </a:r>
            <a:endParaRPr lang="en-US" dirty="0"/>
          </a:p>
          <a:p>
            <a:pPr lvl="1"/>
            <a:r>
              <a:rPr lang="en-GB" dirty="0"/>
              <a:t>improvement in operator deployments</a:t>
            </a:r>
            <a:endParaRPr lang="en-US" dirty="0"/>
          </a:p>
          <a:p>
            <a:pPr lvl="1"/>
            <a:r>
              <a:rPr lang="en-GB" dirty="0"/>
              <a:t>improvement in outdoor </a:t>
            </a:r>
            <a:r>
              <a:rPr lang="en-GB" dirty="0" smtClean="0"/>
              <a:t>operation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55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Bands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below 6 GHz operation</a:t>
            </a:r>
          </a:p>
          <a:p>
            <a:r>
              <a:rPr lang="en-GB" dirty="0" smtClean="0"/>
              <a:t>Avoid conflict with </a:t>
            </a:r>
            <a:r>
              <a:rPr lang="en-GB" dirty="0" err="1" smtClean="0"/>
              <a:t>TGaf</a:t>
            </a:r>
            <a:r>
              <a:rPr lang="en-GB" dirty="0" smtClean="0"/>
              <a:t>, </a:t>
            </a:r>
            <a:r>
              <a:rPr lang="en-GB" dirty="0" err="1" smtClean="0"/>
              <a:t>TGah</a:t>
            </a:r>
            <a:r>
              <a:rPr lang="en-GB" dirty="0"/>
              <a:t> </a:t>
            </a:r>
            <a:r>
              <a:rPr lang="en-GB" dirty="0" smtClean="0"/>
              <a:t>by restricting to &gt;1 GHz</a:t>
            </a:r>
          </a:p>
          <a:p>
            <a:r>
              <a:rPr lang="en-GB" dirty="0" smtClean="0"/>
              <a:t>In 2.4 </a:t>
            </a:r>
            <a:r>
              <a:rPr lang="en-GB" dirty="0"/>
              <a:t>GHz and 5 GHz</a:t>
            </a:r>
          </a:p>
          <a:p>
            <a:pPr lvl="1"/>
            <a:r>
              <a:rPr lang="en-GB" dirty="0"/>
              <a:t>ensure backward compatibility and coexistence with legacy IEEE802.11 devices in the 2.4 GHz and 5 GHz unlicensed bands.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990F1EA-9367-4D96-9B34-FED93D97473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9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 Word Doc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13/1405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9006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23548</TotalTime>
  <Words>205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Some Thoughts on the PAR</vt:lpstr>
      <vt:lpstr>Items for PAR Scope, Purpose, Need</vt:lpstr>
      <vt:lpstr>Metrics</vt:lpstr>
      <vt:lpstr>Targeted deployment scenarios</vt:lpstr>
      <vt:lpstr>Operating Bands</vt:lpstr>
      <vt:lpstr>PAR Word Doc</vt:lpstr>
    </vt:vector>
  </TitlesOfParts>
  <Company>Intel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802.19 Liaison Report</dc:title>
  <dc:creator>Eldad Perahia</dc:creator>
  <cp:keywords>November 2011</cp:keywords>
  <cp:lastModifiedBy>Eldad Perahia</cp:lastModifiedBy>
  <cp:revision>1004</cp:revision>
  <cp:lastPrinted>1998-02-10T13:28:06Z</cp:lastPrinted>
  <dcterms:created xsi:type="dcterms:W3CDTF">2006-05-16T19:53:05Z</dcterms:created>
  <dcterms:modified xsi:type="dcterms:W3CDTF">2013-11-11T20:51:18Z</dcterms:modified>
</cp:coreProperties>
</file>