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451" r:id="rId4"/>
    <p:sldId id="452" r:id="rId5"/>
    <p:sldId id="459" r:id="rId6"/>
    <p:sldId id="46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22" autoAdjust="0"/>
    <p:restoredTop sz="94771" autoAdjust="0"/>
  </p:normalViewPr>
  <p:slideViewPr>
    <p:cSldViewPr>
      <p:cViewPr varScale="1">
        <p:scale>
          <a:sx n="69" d="100"/>
          <a:sy n="69" d="100"/>
        </p:scale>
        <p:origin x="-196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802.11-13/1400r0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2013-11-11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685800" y="2971800"/>
          <a:ext cx="7980363" cy="2474913"/>
        </p:xfrm>
        <a:graphic>
          <a:graphicData uri="http://schemas.openxmlformats.org/presentationml/2006/ole">
            <p:oleObj spid="_x0000_s15362" name="Document" r:id="rId3" imgW="8239301" imgH="2549453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P802.11ac 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P802.11ac Draft 7.0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1524000"/>
          <a:ext cx="7162800" cy="4817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 1 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/>
                        <a:t>86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97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Oct 23,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 (unchanged)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 3 Post Ballot vote change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 Recirculation Sponsor Ballot for </a:t>
                      </a:r>
                      <a:r>
                        <a:rPr lang="en-CA" sz="140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 (3T,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23,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 (unchanged)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/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TGac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2013-09-19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unchanged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2013-10-08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2013-10-17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82636</TotalTime>
  <Words>423</Words>
  <Application>Microsoft Office PowerPoint</Application>
  <PresentationFormat>On-screen Show (4:3)</PresentationFormat>
  <Paragraphs>138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Slide 1</vt:lpstr>
      <vt:lpstr>Introduction</vt:lpstr>
      <vt:lpstr>Sponsor Ballot Results – P802.11ac</vt:lpstr>
      <vt:lpstr>Sponsor Ballot Comments – P802.11ac</vt:lpstr>
      <vt:lpstr>Mandatory Coordination</vt:lpstr>
      <vt:lpstr>TGac Timeline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Osama Aboul-Magd</cp:lastModifiedBy>
  <cp:revision>2723</cp:revision>
  <cp:lastPrinted>1998-02-10T13:28:06Z</cp:lastPrinted>
  <dcterms:created xsi:type="dcterms:W3CDTF">2007-04-17T18:10:23Z</dcterms:created>
  <dcterms:modified xsi:type="dcterms:W3CDTF">2013-11-11T19:52:55Z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