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1" r:id="rId3"/>
    <p:sldId id="280" r:id="rId4"/>
    <p:sldId id="286" r:id="rId5"/>
    <p:sldId id="285" r:id="rId6"/>
    <p:sldId id="287" r:id="rId7"/>
    <p:sldId id="288" r:id="rId8"/>
    <p:sldId id="283" r:id="rId9"/>
    <p:sldId id="284" r:id="rId10"/>
    <p:sldId id="28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4660" autoAdjust="0"/>
  </p:normalViewPr>
  <p:slideViewPr>
    <p:cSldViewPr>
      <p:cViewPr>
        <p:scale>
          <a:sx n="70" d="100"/>
          <a:sy n="70" d="100"/>
        </p:scale>
        <p:origin x="-1836" y="-3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5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4847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802.11-13/1397r0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2013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smtClean="0"/>
              <a:t>Renewing 2.4 </a:t>
            </a:r>
            <a:r>
              <a:rPr lang="en-US" dirty="0" smtClean="0"/>
              <a:t>GHz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20987"/>
              </p:ext>
            </p:extLst>
          </p:nvPr>
        </p:nvGraphicFramePr>
        <p:xfrm>
          <a:off x="685800" y="3429000"/>
          <a:ext cx="7696200" cy="858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Ensure the PAR&amp;5C allows HEW, in conjunction with 11ai and WFA, to</a:t>
            </a:r>
          </a:p>
          <a:p>
            <a:pPr lvl="2"/>
            <a:r>
              <a:rPr lang="en-US" dirty="0" smtClean="0"/>
              <a:t>Discourage use of DSSS/CCK for </a:t>
            </a:r>
            <a:r>
              <a:rPr lang="en-US" dirty="0" err="1" smtClean="0"/>
              <a:t>mgmt</a:t>
            </a:r>
            <a:r>
              <a:rPr lang="en-US" dirty="0" smtClean="0"/>
              <a:t> frames (6x less overhead) </a:t>
            </a:r>
          </a:p>
          <a:p>
            <a:pPr lvl="2"/>
            <a:r>
              <a:rPr lang="en-US" dirty="0" smtClean="0"/>
              <a:t>Discourage use of DSSS/CCK for ctrl frames (6x less overhead) </a:t>
            </a:r>
          </a:p>
          <a:p>
            <a:pPr lvl="2"/>
            <a:r>
              <a:rPr lang="en-US" dirty="0" smtClean="0"/>
              <a:t>Limit HW AP channels to 1/6/11/(14) (effective virtual carrier sense; enables 3-5x </a:t>
            </a:r>
            <a:r>
              <a:rPr lang="en-US" dirty="0"/>
              <a:t>less </a:t>
            </a:r>
            <a:r>
              <a:rPr lang="en-US" dirty="0" smtClean="0"/>
              <a:t>overhead over time)</a:t>
            </a:r>
          </a:p>
          <a:p>
            <a:pPr lvl="1"/>
            <a:r>
              <a:rPr lang="en-US" dirty="0"/>
              <a:t>Ensure the PAR&amp;5C allows HEW </a:t>
            </a:r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Port narrowband 11ac features to </a:t>
            </a:r>
            <a:r>
              <a:rPr lang="en-US" dirty="0"/>
              <a:t>2.4 </a:t>
            </a:r>
            <a:r>
              <a:rPr lang="en-US" dirty="0" smtClean="0"/>
              <a:t>GHz such as 256QAM, VHT sounding, MU-MIMO, 8SS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Let the renewal of 2.4 GHz begin!</a:t>
            </a:r>
          </a:p>
        </p:txBody>
      </p:sp>
    </p:spTree>
    <p:extLst>
      <p:ext uri="{BB962C8B-B14F-4D97-AF65-F5344CB8AC3E}">
        <p14:creationId xmlns:p14="http://schemas.microsoft.com/office/powerpoint/2010/main" val="148322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2.4 GHz is regarded as a junk band</a:t>
            </a:r>
          </a:p>
          <a:p>
            <a:pPr lvl="2"/>
            <a:r>
              <a:rPr lang="en-US" dirty="0" smtClean="0"/>
              <a:t>Too much traffic, too many Bluetooth devices / </a:t>
            </a:r>
            <a:r>
              <a:rPr lang="en-US" dirty="0" err="1" smtClean="0"/>
              <a:t>Zigbee</a:t>
            </a:r>
            <a:r>
              <a:rPr lang="en-US" dirty="0" smtClean="0"/>
              <a:t> devices</a:t>
            </a:r>
          </a:p>
          <a:p>
            <a:pPr lvl="2"/>
            <a:r>
              <a:rPr lang="en-US" dirty="0" smtClean="0"/>
              <a:t>Detailed analysis shows considerable medium time consumption due to </a:t>
            </a:r>
            <a:r>
              <a:rPr lang="en-US" dirty="0" err="1" smtClean="0"/>
              <a:t>mgmt</a:t>
            </a:r>
            <a:r>
              <a:rPr lang="en-US" dirty="0" smtClean="0"/>
              <a:t> frames (Probe </a:t>
            </a:r>
            <a:r>
              <a:rPr lang="en-US" dirty="0" err="1" smtClean="0"/>
              <a:t>Req</a:t>
            </a:r>
            <a:r>
              <a:rPr lang="en-US" dirty="0" smtClean="0"/>
              <a:t>/Rep, Beacons sent at 1 Mbps) and control frames (RTS/CTS, CTS2self sent at 1 Mbps) and collisions</a:t>
            </a:r>
          </a:p>
          <a:p>
            <a:pPr lvl="1"/>
            <a:r>
              <a:rPr lang="en-US" dirty="0" smtClean="0"/>
              <a:t>Solution</a:t>
            </a:r>
          </a:p>
          <a:p>
            <a:pPr lvl="2"/>
            <a:r>
              <a:rPr lang="en-US" dirty="0" smtClean="0"/>
              <a:t>Reduce usage </a:t>
            </a:r>
            <a:r>
              <a:rPr lang="en-US" dirty="0"/>
              <a:t>of DSSS/CCK </a:t>
            </a:r>
            <a:r>
              <a:rPr lang="en-US" dirty="0" smtClean="0"/>
              <a:t>rates</a:t>
            </a:r>
          </a:p>
          <a:p>
            <a:pPr lvl="2"/>
            <a:r>
              <a:rPr lang="en-US" dirty="0" smtClean="0"/>
              <a:t>Reduce usage of non-1/6/11/14 channels</a:t>
            </a:r>
          </a:p>
          <a:p>
            <a:pPr lvl="2"/>
            <a:r>
              <a:rPr lang="en-US" dirty="0" smtClean="0"/>
              <a:t>Port narrowband 11ac features (256QAM, </a:t>
            </a:r>
            <a:r>
              <a:rPr lang="en-US" dirty="0"/>
              <a:t>VHT sounding, </a:t>
            </a:r>
            <a:r>
              <a:rPr lang="en-US" dirty="0" smtClean="0"/>
              <a:t>MU-MIMO, 8SS) to 2.4 GHz</a:t>
            </a:r>
          </a:p>
          <a:p>
            <a:pPr lvl="1"/>
            <a:r>
              <a:rPr lang="en-US" dirty="0" smtClean="0"/>
              <a:t>Summary </a:t>
            </a:r>
            <a:endParaRPr lang="en-US" dirty="0"/>
          </a:p>
          <a:p>
            <a:pPr lvl="2"/>
            <a:r>
              <a:rPr lang="en-US" dirty="0" smtClean="0"/>
              <a:t>Ensure that the HEW scope supports these directions</a:t>
            </a:r>
          </a:p>
        </p:txBody>
      </p:sp>
    </p:spTree>
    <p:extLst>
      <p:ext uri="{BB962C8B-B14F-4D97-AF65-F5344CB8AC3E}">
        <p14:creationId xmlns:p14="http://schemas.microsoft.com/office/powerpoint/2010/main" val="299892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2.4 GHz is regarded as a junk band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/>
            <a:r>
              <a:rPr lang="en-US" sz="2000" dirty="0" smtClean="0"/>
              <a:t>Spectrum is not like a fishery – it doesn’t get fished out. Spectrum renews itself at every moment at every location. </a:t>
            </a:r>
          </a:p>
          <a:p>
            <a:pPr lvl="1"/>
            <a:r>
              <a:rPr lang="en-US" sz="2000" dirty="0"/>
              <a:t>Detailed analysis shows considerable medium time consumption due to </a:t>
            </a:r>
            <a:r>
              <a:rPr lang="en-US" sz="2000" dirty="0" err="1"/>
              <a:t>mgmt</a:t>
            </a:r>
            <a:r>
              <a:rPr lang="en-US" sz="2000" dirty="0"/>
              <a:t> frames (Probe </a:t>
            </a:r>
            <a:r>
              <a:rPr lang="en-US" sz="2000" dirty="0" err="1"/>
              <a:t>Req</a:t>
            </a:r>
            <a:r>
              <a:rPr lang="en-US" sz="2000" dirty="0"/>
              <a:t>/Rep, Beacons sent at 1 Mbps) and control frames (RTS/CTS, CTS2self sent at 1 Mbps) </a:t>
            </a:r>
            <a:endParaRPr lang="en-US" sz="2000" dirty="0" smtClean="0"/>
          </a:p>
          <a:p>
            <a:pPr lvl="2"/>
            <a:r>
              <a:rPr lang="en-US" dirty="0" smtClean="0"/>
              <a:t>KDDI 13/758, </a:t>
            </a:r>
            <a:r>
              <a:rPr lang="en-US" dirty="0"/>
              <a:t>7Signal 13/545,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sz="2000" dirty="0" smtClean="0"/>
              <a:t>How can we can minimize this traffic, in order to renew 2.4 GHz?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640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Minimize </a:t>
            </a:r>
            <a:r>
              <a:rPr lang="en-US" dirty="0" err="1" smtClean="0"/>
              <a:t>Mgmt</a:t>
            </a:r>
            <a:r>
              <a:rPr lang="en-US" dirty="0" smtClean="0"/>
              <a:t> Traffic Overheads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Recommendation 1: HEW STAs transmit Beacons, Probe Requests and Probe Responses at OFDM rates</a:t>
            </a:r>
          </a:p>
          <a:p>
            <a:pPr lvl="2"/>
            <a:r>
              <a:rPr lang="en-US" sz="1800" dirty="0" smtClean="0"/>
              <a:t>With two exceptions: </a:t>
            </a:r>
          </a:p>
          <a:p>
            <a:pPr lvl="3"/>
            <a:r>
              <a:rPr lang="en-US" sz="1600" dirty="0" smtClean="0"/>
              <a:t>A HEW AP may respond at DSSS/CCK rates to a probe request that indicates that DSSS/CCK are the only supported rates</a:t>
            </a:r>
          </a:p>
          <a:p>
            <a:pPr lvl="3"/>
            <a:r>
              <a:rPr lang="en-US" sz="1600" dirty="0" smtClean="0"/>
              <a:t>A HEW client may actively scan at DSSS/CCK rates only after actively scanning at OFDM rates when a) no </a:t>
            </a:r>
            <a:r>
              <a:rPr lang="en-US" sz="1600" dirty="0"/>
              <a:t>APs respond </a:t>
            </a:r>
            <a:r>
              <a:rPr lang="en-US" sz="1600" dirty="0" smtClean="0"/>
              <a:t>or </a:t>
            </a:r>
            <a:r>
              <a:rPr lang="en-US" sz="1600" dirty="0"/>
              <a:t>b) the APs that respond include the </a:t>
            </a:r>
            <a:r>
              <a:rPr lang="en-US" sz="1600" dirty="0" err="1"/>
              <a:t>Use_Protection</a:t>
            </a:r>
            <a:r>
              <a:rPr lang="en-US" sz="1600" dirty="0"/>
              <a:t> field in the ERP element equal to 1 (i.e. DSSS/CCK-only AP or STA is nearby)</a:t>
            </a:r>
          </a:p>
          <a:p>
            <a:pPr lvl="2"/>
            <a:r>
              <a:rPr lang="en-US" sz="1800" dirty="0" smtClean="0"/>
              <a:t>Recommendation </a:t>
            </a:r>
            <a:r>
              <a:rPr lang="en-US" sz="1800" dirty="0"/>
              <a:t>1 should lead to a 6-fold reduction in </a:t>
            </a:r>
            <a:r>
              <a:rPr lang="en-US" sz="1800" dirty="0" err="1"/>
              <a:t>mgmt</a:t>
            </a:r>
            <a:r>
              <a:rPr lang="en-US" sz="1800" dirty="0"/>
              <a:t> traffic</a:t>
            </a:r>
          </a:p>
          <a:p>
            <a:pPr lvl="2"/>
            <a:r>
              <a:rPr lang="en-US" sz="1800" dirty="0" smtClean="0"/>
              <a:t>Side-effect: </a:t>
            </a:r>
            <a:r>
              <a:rPr lang="en-US" sz="1800" dirty="0"/>
              <a:t>DSSS/CCK-only </a:t>
            </a:r>
            <a:r>
              <a:rPr lang="en-US" sz="1800" dirty="0" smtClean="0"/>
              <a:t>passive-scanning-only clients cannot detect HEW APs. However, there are very few </a:t>
            </a:r>
            <a:r>
              <a:rPr lang="en-US" sz="1800" dirty="0"/>
              <a:t>DSSS/CCK-only passive-scanning-only </a:t>
            </a:r>
            <a:r>
              <a:rPr lang="en-US" sz="1800" dirty="0" smtClean="0"/>
              <a:t>clients, getting fewer, and many existing APs have been more aggressive than this for many years (disallowing DSSS/CCK-only clients from associating) so any impact is expected to be slight. HEW and 11ai efforts to discourage DSSS/CCK rates can complement efforts at WFA </a:t>
            </a:r>
          </a:p>
        </p:txBody>
      </p:sp>
    </p:spTree>
    <p:extLst>
      <p:ext uri="{BB962C8B-B14F-4D97-AF65-F5344CB8AC3E}">
        <p14:creationId xmlns:p14="http://schemas.microsoft.com/office/powerpoint/2010/main" val="5841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Minimize Ctrl Traffic Overheads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Recommendation 2: Unless </a:t>
            </a:r>
            <a:r>
              <a:rPr lang="en-US" dirty="0" err="1" smtClean="0"/>
              <a:t>Use_Protection</a:t>
            </a:r>
            <a:r>
              <a:rPr lang="en-US" dirty="0" smtClean="0"/>
              <a:t> is set, HEW STAs transmit MAC protection at OFDM rates</a:t>
            </a:r>
          </a:p>
          <a:p>
            <a:pPr lvl="2"/>
            <a:r>
              <a:rPr lang="en-US" sz="1800" dirty="0"/>
              <a:t>Recommendation 2 should lead to a 6-fold reduction in </a:t>
            </a:r>
            <a:r>
              <a:rPr lang="en-US" sz="1800" dirty="0" smtClean="0"/>
              <a:t>MAC protection traffic</a:t>
            </a:r>
          </a:p>
          <a:p>
            <a:pPr lvl="2"/>
            <a:r>
              <a:rPr lang="en-US" sz="1800" dirty="0" smtClean="0"/>
              <a:t>NOTE: a </a:t>
            </a:r>
            <a:r>
              <a:rPr lang="en-US" sz="1800" dirty="0"/>
              <a:t>DSSS/CCK </a:t>
            </a:r>
            <a:r>
              <a:rPr lang="en-US" sz="1800" dirty="0" smtClean="0"/>
              <a:t>PPDU has the property that, if transmitted </a:t>
            </a:r>
            <a:r>
              <a:rPr lang="en-US" sz="1800" dirty="0"/>
              <a:t>on channel </a:t>
            </a:r>
            <a:r>
              <a:rPr lang="en-US" sz="1800" dirty="0" smtClean="0"/>
              <a:t>n, the PPDU  </a:t>
            </a:r>
            <a:r>
              <a:rPr lang="en-US" sz="1800" dirty="0"/>
              <a:t>is oftentimes </a:t>
            </a:r>
            <a:r>
              <a:rPr lang="en-US" sz="1800" dirty="0" smtClean="0"/>
              <a:t>correctly received </a:t>
            </a:r>
            <a:r>
              <a:rPr lang="en-US" sz="1800" dirty="0"/>
              <a:t>on channel n+-1, n+-2 etc.</a:t>
            </a:r>
          </a:p>
          <a:p>
            <a:pPr lvl="2"/>
            <a:r>
              <a:rPr lang="en-US" sz="1800" dirty="0" smtClean="0"/>
              <a:t>Side-effect: </a:t>
            </a:r>
            <a:r>
              <a:rPr lang="en-US" sz="1800" u="sng" dirty="0" smtClean="0"/>
              <a:t>an OFDM control frame sent on channel n+-1 (e.g. ch7)  does not cause virtual carrier sense to be set on a STA on channel n (e.g. ch6)</a:t>
            </a:r>
            <a:r>
              <a:rPr lang="en-US" sz="1800" dirty="0" smtClean="0"/>
              <a:t>. This in turn implies that HEW APs select non-overlapping channels (and other APs should be encouraged by WFA to do the same)</a:t>
            </a:r>
          </a:p>
        </p:txBody>
      </p:sp>
    </p:spTree>
    <p:extLst>
      <p:ext uri="{BB962C8B-B14F-4D97-AF65-F5344CB8AC3E}">
        <p14:creationId xmlns:p14="http://schemas.microsoft.com/office/powerpoint/2010/main" val="378119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Minimize </a:t>
            </a:r>
            <a:r>
              <a:rPr lang="en-US" dirty="0" err="1" smtClean="0"/>
              <a:t>Mgmt</a:t>
            </a:r>
            <a:r>
              <a:rPr lang="en-US" dirty="0" smtClean="0"/>
              <a:t> Traffic Overheads (2a/2)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Recommendation 3: Allowed channels for HEW APs are limited to channels 1, 6, 11 and 14 (and WFA should encourage all APs to follow this convention)</a:t>
            </a:r>
          </a:p>
          <a:p>
            <a:pPr lvl="2"/>
            <a:r>
              <a:rPr lang="en-US" sz="1800" dirty="0" smtClean="0"/>
              <a:t>Recommendation 3 allows more reliable virtual carrier sense in an OFDM-dominated world</a:t>
            </a:r>
            <a:r>
              <a:rPr lang="en-US" sz="1800" dirty="0"/>
              <a:t>. </a:t>
            </a:r>
            <a:endParaRPr lang="en-US" sz="1800" dirty="0" smtClean="0"/>
          </a:p>
          <a:p>
            <a:pPr lvl="2"/>
            <a:r>
              <a:rPr lang="en-US" sz="1800" dirty="0" smtClean="0"/>
              <a:t>Over time, Recommendation </a:t>
            </a:r>
            <a:r>
              <a:rPr lang="en-US" sz="1800" dirty="0"/>
              <a:t>3 also </a:t>
            </a:r>
            <a:r>
              <a:rPr lang="en-US" sz="1800" dirty="0" smtClean="0"/>
              <a:t>leads towards a further 3-5x reduction in probing traffic. This is </a:t>
            </a:r>
            <a:r>
              <a:rPr lang="en-US" sz="1800" dirty="0"/>
              <a:t>because today </a:t>
            </a:r>
            <a:r>
              <a:rPr lang="en-US" sz="1800" dirty="0" smtClean="0"/>
              <a:t>we see clients sending a probe request on ch1, then ch2, then ch3 (all the while consuming medium time on ch1), </a:t>
            </a:r>
            <a:r>
              <a:rPr lang="en-US" sz="1800" dirty="0"/>
              <a:t>then ch4/5/6/7/8 (all the while consuming medium time on </a:t>
            </a:r>
            <a:r>
              <a:rPr lang="en-US" sz="1800" dirty="0" smtClean="0"/>
              <a:t>ch6), etc. As clients see fewer and fewer APs on channels 2-5, 7-10, they can cycle through channels 1/6/11/(14) more and more times relative to the number of times that they cycle through the other channels</a:t>
            </a:r>
          </a:p>
          <a:p>
            <a:pPr lvl="2"/>
            <a:r>
              <a:rPr lang="en-US" sz="1800" dirty="0" smtClean="0"/>
              <a:t>Seen today </a:t>
            </a:r>
            <a:r>
              <a:rPr lang="en-US" sz="1800" dirty="0" smtClean="0"/>
              <a:t>(US): 1 </a:t>
            </a:r>
            <a:r>
              <a:rPr lang="en-US" sz="1800" dirty="0" smtClean="0"/>
              <a:t>2 </a:t>
            </a:r>
            <a:r>
              <a:rPr lang="en-US" sz="1800" dirty="0" smtClean="0"/>
              <a:t>3 4 5 </a:t>
            </a:r>
            <a:r>
              <a:rPr lang="en-US" sz="1800" dirty="0" smtClean="0"/>
              <a:t>6 7 </a:t>
            </a:r>
            <a:r>
              <a:rPr lang="en-US" sz="1800" dirty="0" smtClean="0"/>
              <a:t>8 9 10 </a:t>
            </a:r>
            <a:r>
              <a:rPr lang="en-US" sz="1800" dirty="0" smtClean="0"/>
              <a:t>11 / </a:t>
            </a:r>
            <a:r>
              <a:rPr lang="en-US" sz="1800" dirty="0" smtClean="0"/>
              <a:t>repeat</a:t>
            </a:r>
          </a:p>
          <a:p>
            <a:pPr lvl="2"/>
            <a:r>
              <a:rPr lang="en-US" sz="1800" dirty="0" smtClean="0"/>
              <a:t>Proposed for near future </a:t>
            </a:r>
            <a:r>
              <a:rPr lang="en-US" sz="1800" dirty="0"/>
              <a:t>(US):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1 </a:t>
            </a:r>
            <a:r>
              <a:rPr lang="en-US" sz="1800" dirty="0" smtClean="0"/>
              <a:t>6 11 / 1 6 11 / </a:t>
            </a:r>
            <a:r>
              <a:rPr lang="en-US" sz="1800" dirty="0"/>
              <a:t>1 6 11 / </a:t>
            </a:r>
            <a:r>
              <a:rPr lang="en-US" sz="1800" dirty="0"/>
              <a:t>1 6 11 / 1 </a:t>
            </a:r>
            <a:r>
              <a:rPr lang="en-US" sz="1800" dirty="0" smtClean="0"/>
              <a:t>2 </a:t>
            </a:r>
            <a:r>
              <a:rPr lang="en-US" sz="1800" dirty="0"/>
              <a:t>3 4 5 </a:t>
            </a:r>
            <a:r>
              <a:rPr lang="en-US" sz="1800" dirty="0" smtClean="0"/>
              <a:t>6 7 </a:t>
            </a:r>
            <a:r>
              <a:rPr lang="en-US" sz="1800" dirty="0"/>
              <a:t>8 9 </a:t>
            </a:r>
            <a:r>
              <a:rPr lang="en-US" sz="1800" dirty="0" smtClean="0"/>
              <a:t>10 </a:t>
            </a:r>
            <a:r>
              <a:rPr lang="en-US" sz="1800" dirty="0" smtClean="0"/>
              <a:t>11 / </a:t>
            </a:r>
            <a:r>
              <a:rPr lang="en-US" sz="1800" dirty="0" smtClean="0"/>
              <a:t>repeat </a:t>
            </a:r>
          </a:p>
          <a:p>
            <a:pPr lvl="2"/>
            <a:r>
              <a:rPr lang="en-US" sz="1800" dirty="0" smtClean="0"/>
              <a:t>Proposed for far </a:t>
            </a:r>
            <a:r>
              <a:rPr lang="en-US" sz="1800" dirty="0"/>
              <a:t>future (US) </a:t>
            </a:r>
            <a:r>
              <a:rPr lang="en-US" sz="1800" dirty="0" smtClean="0"/>
              <a:t>1 6 11 / repeat</a:t>
            </a:r>
          </a:p>
        </p:txBody>
      </p:sp>
    </p:spTree>
    <p:extLst>
      <p:ext uri="{BB962C8B-B14F-4D97-AF65-F5344CB8AC3E}">
        <p14:creationId xmlns:p14="http://schemas.microsoft.com/office/powerpoint/2010/main" val="201993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Minimize </a:t>
            </a:r>
            <a:r>
              <a:rPr lang="en-US" dirty="0" err="1" smtClean="0"/>
              <a:t>Mgmt</a:t>
            </a:r>
            <a:r>
              <a:rPr lang="en-US" dirty="0" smtClean="0"/>
              <a:t> Traffic Overheads (2b/2)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Constraining the allowed channels at 2.4 GHz will be a challenge for the industry:</a:t>
            </a:r>
          </a:p>
          <a:p>
            <a:pPr lvl="2"/>
            <a:r>
              <a:rPr lang="en-US" dirty="0" smtClean="0"/>
              <a:t>the benefits take time to accrue</a:t>
            </a:r>
          </a:p>
          <a:p>
            <a:pPr lvl="2"/>
            <a:r>
              <a:rPr lang="en-US" dirty="0" smtClean="0"/>
              <a:t>vendors differentiate themselves by their channel selection algorithms, and greatest differentiation comes from greatest freedom</a:t>
            </a:r>
          </a:p>
          <a:p>
            <a:pPr lvl="2"/>
            <a:r>
              <a:rPr lang="en-US" dirty="0" smtClean="0"/>
              <a:t>some countries can use 1/5/9/13 (although 1/6/11 is very common and getting more common due to the selection by Wi-Fi Direct for 1/6/11 to be the social channels)</a:t>
            </a:r>
          </a:p>
          <a:p>
            <a:pPr lvl="1"/>
            <a:r>
              <a:rPr lang="en-US" dirty="0" smtClean="0"/>
              <a:t>But, the calculus is changing</a:t>
            </a:r>
            <a:r>
              <a:rPr lang="en-US" dirty="0"/>
              <a:t>: </a:t>
            </a:r>
            <a:r>
              <a:rPr lang="en-US" dirty="0" smtClean="0"/>
              <a:t>a) </a:t>
            </a:r>
            <a:r>
              <a:rPr lang="en-US" u="sng" dirty="0" smtClean="0"/>
              <a:t>MAC </a:t>
            </a:r>
            <a:r>
              <a:rPr lang="en-US" u="sng" dirty="0"/>
              <a:t>protection </a:t>
            </a:r>
            <a:r>
              <a:rPr lang="en-US" u="sng" dirty="0" smtClean="0"/>
              <a:t>with OFDM PPDUs doesn’t </a:t>
            </a:r>
            <a:r>
              <a:rPr lang="en-US" u="sng" dirty="0"/>
              <a:t>work </a:t>
            </a:r>
            <a:r>
              <a:rPr lang="en-US" u="sng" dirty="0" smtClean="0"/>
              <a:t>in partially </a:t>
            </a:r>
            <a:r>
              <a:rPr lang="en-US" u="sng" dirty="0"/>
              <a:t>overlapped </a:t>
            </a:r>
            <a:r>
              <a:rPr lang="en-US" u="sng" dirty="0" smtClean="0"/>
              <a:t>channels</a:t>
            </a:r>
            <a:r>
              <a:rPr lang="en-US" dirty="0" smtClean="0"/>
              <a:t>, b) non-overlapped channels significantly reduce painful probing overhead, c) </a:t>
            </a:r>
            <a:r>
              <a:rPr lang="en-US" dirty="0" err="1" smtClean="0"/>
              <a:t>Zigbee</a:t>
            </a:r>
            <a:r>
              <a:rPr lang="en-US" dirty="0" smtClean="0"/>
              <a:t>, AFH Bluetooth Classic and BLE are not going away, and they benefit from consistent Wi-Fi gaps (e.g. BLE advertising channels </a:t>
            </a:r>
            <a:r>
              <a:rPr lang="en-US" dirty="0"/>
              <a:t>avoid </a:t>
            </a:r>
            <a:r>
              <a:rPr lang="en-US" dirty="0" smtClean="0"/>
              <a:t>OFDM at 1/6/11</a:t>
            </a:r>
            <a:r>
              <a:rPr lang="en-US" dirty="0"/>
              <a:t>), </a:t>
            </a:r>
            <a:r>
              <a:rPr lang="en-US" dirty="0" smtClean="0"/>
              <a:t>d) Wi-Fi Direct settled on 1/6/11 as the social channels </a:t>
            </a:r>
          </a:p>
          <a:p>
            <a:pPr lvl="1"/>
            <a:r>
              <a:rPr lang="en-US" dirty="0" smtClean="0"/>
              <a:t>The world will be better off if Wi-Fi allows channels 2-5, 7-10, and 12-13 to fall into disuse. IEEE HEW and 11ai efforts can complement activities at WFA.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5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 does not support 2.4 GHz, but not always for good technical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Many 11ac techniques are valuable even when confined to 20 MHz operation:</a:t>
            </a:r>
          </a:p>
          <a:p>
            <a:pPr lvl="2"/>
            <a:r>
              <a:rPr lang="en-US" dirty="0"/>
              <a:t>256 QAM</a:t>
            </a:r>
          </a:p>
          <a:p>
            <a:pPr lvl="2"/>
            <a:r>
              <a:rPr lang="en-US" dirty="0"/>
              <a:t>VHT </a:t>
            </a:r>
            <a:r>
              <a:rPr lang="en-US" dirty="0" smtClean="0"/>
              <a:t>sounding</a:t>
            </a:r>
            <a:endParaRPr lang="en-US" dirty="0"/>
          </a:p>
          <a:p>
            <a:pPr lvl="2"/>
            <a:r>
              <a:rPr lang="en-US" dirty="0" smtClean="0"/>
              <a:t>MU-MIMO</a:t>
            </a:r>
            <a:endParaRPr lang="en-US" dirty="0"/>
          </a:p>
          <a:p>
            <a:pPr lvl="2"/>
            <a:r>
              <a:rPr lang="en-US" dirty="0" smtClean="0"/>
              <a:t>8SS</a:t>
            </a:r>
            <a:endParaRPr lang="en-US" dirty="0"/>
          </a:p>
          <a:p>
            <a:pPr lvl="1"/>
            <a:r>
              <a:rPr lang="en-US" dirty="0" smtClean="0"/>
              <a:t>These features can easily be adopted at 2.4 GHz by existing dual-band 11n/11ac devices (no baseband HW changes, minimal RF changes)</a:t>
            </a:r>
          </a:p>
          <a:p>
            <a:pPr lvl="1"/>
            <a:r>
              <a:rPr lang="en-US" dirty="0" smtClean="0"/>
              <a:t>802.11ac features can be deployed in a vendor specific manner at 2.4 GHz today of course, but we should ultimately </a:t>
            </a:r>
            <a:r>
              <a:rPr lang="en-US" dirty="0"/>
              <a:t>offer </a:t>
            </a:r>
            <a:r>
              <a:rPr lang="en-US" dirty="0" smtClean="0"/>
              <a:t>IEEE-compliant, </a:t>
            </a:r>
            <a:r>
              <a:rPr lang="en-US" dirty="0"/>
              <a:t>WFA-certified </a:t>
            </a:r>
            <a:r>
              <a:rPr lang="en-US" dirty="0" smtClean="0"/>
              <a:t>products to users.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947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PAR Scope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“including peak throughput* and efficiency</a:t>
            </a:r>
            <a:r>
              <a:rPr lang="en-US" baseline="30000" dirty="0" smtClean="0"/>
              <a:t>+</a:t>
            </a:r>
            <a:r>
              <a:rPr lang="en-US" dirty="0" smtClean="0"/>
              <a:t> improvements for 2.4 GHz”</a:t>
            </a:r>
          </a:p>
          <a:p>
            <a:pPr lvl="1"/>
            <a:r>
              <a:rPr lang="en-US" dirty="0" smtClean="0"/>
              <a:t>“HEW is permitted to provide reduced</a:t>
            </a:r>
            <a:r>
              <a:rPr lang="en-US" baseline="30000" dirty="0" smtClean="0"/>
              <a:t>&amp;</a:t>
            </a:r>
            <a:r>
              <a:rPr lang="en-US" dirty="0" smtClean="0"/>
              <a:t> interoperability with DSSS/CCK-only devices”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*i.e. 256QAM, 8SS, VHT sounding</a:t>
            </a:r>
          </a:p>
          <a:p>
            <a:pPr lvl="1"/>
            <a:r>
              <a:rPr lang="en-US" baseline="30000" dirty="0" smtClean="0"/>
              <a:t>+</a:t>
            </a:r>
            <a:r>
              <a:rPr lang="en-US" dirty="0" smtClean="0"/>
              <a:t>i.e. </a:t>
            </a:r>
            <a:r>
              <a:rPr lang="en-US" dirty="0" err="1" smtClean="0"/>
              <a:t>Mgmt</a:t>
            </a:r>
            <a:r>
              <a:rPr lang="en-US" dirty="0" smtClean="0"/>
              <a:t> and MAC protection frames at OFDM rates, non-overlapping channels, MU-MIMO, VHT sounding</a:t>
            </a:r>
          </a:p>
          <a:p>
            <a:pPr lvl="1"/>
            <a:r>
              <a:rPr lang="en-US" baseline="30000" dirty="0" smtClean="0"/>
              <a:t>&amp;</a:t>
            </a:r>
            <a:r>
              <a:rPr lang="en-US" dirty="0" smtClean="0"/>
              <a:t>e.g. no </a:t>
            </a:r>
            <a:r>
              <a:rPr lang="en-US" dirty="0"/>
              <a:t>connectivity for DSSS/CCK-only passive-scanning-only clients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177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1117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Renewing 2.4 GHz</vt:lpstr>
      <vt:lpstr>Summary</vt:lpstr>
      <vt:lpstr>Problem: 2.4 GHz is regarded as a junk band</vt:lpstr>
      <vt:lpstr>Solution: Minimize Mgmt Traffic Overheads (1/2)</vt:lpstr>
      <vt:lpstr>Solution: Minimize Ctrl Traffic Overheads</vt:lpstr>
      <vt:lpstr>Solution: Minimize Mgmt Traffic Overheads (2a/2)</vt:lpstr>
      <vt:lpstr>Solution: Minimize Mgmt Traffic Overheads (2b/2)</vt:lpstr>
      <vt:lpstr>802.11ac does not support 2.4 GHz, but not always for good technical reasons</vt:lpstr>
      <vt:lpstr>Suggested PAR Scope Language</vt:lpstr>
      <vt:lpstr>Summary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13/1397r0</dc:title>
  <dc:subject>Renewing 2.4 GHz</dc:subject>
  <dc:creator/>
  <cp:lastModifiedBy/>
  <cp:revision>1</cp:revision>
  <dcterms:created xsi:type="dcterms:W3CDTF">2011-09-19T06:02:14Z</dcterms:created>
  <dcterms:modified xsi:type="dcterms:W3CDTF">2013-11-11T22:12:08Z</dcterms:modified>
</cp:coreProperties>
</file>