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1" r:id="rId2"/>
    <p:sldId id="332" r:id="rId3"/>
    <p:sldId id="345" r:id="rId4"/>
    <p:sldId id="346" r:id="rId5"/>
    <p:sldId id="3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88576" autoAdjust="0"/>
  </p:normalViewPr>
  <p:slideViewPr>
    <p:cSldViewPr showGuides="1">
      <p:cViewPr varScale="1">
        <p:scale>
          <a:sx n="86" d="100"/>
          <a:sy n="86" d="100"/>
        </p:scale>
        <p:origin x="730" y="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96"/>
    </p:cViewPr>
  </p:sorterViewPr>
  <p:notesViewPr>
    <p:cSldViewPr showGuides="1">
      <p:cViewPr>
        <p:scale>
          <a:sx n="100" d="100"/>
          <a:sy n="100" d="100"/>
        </p:scale>
        <p:origin x="1128" y="1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ko-KR"/>
              <a:t>April 2013</a:t>
            </a:r>
            <a:endParaRPr lang="en-GB" altLang="ko-KR">
              <a:ea typeface="굴림" charset="-127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RYU Cheol. ETRI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Page </a:t>
            </a:r>
            <a:fld id="{57BAD394-DEF6-4C1D-9EA4-9418A5C03F3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88395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181350" y="117475"/>
            <a:ext cx="273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dirty="0" smtClean="0"/>
            </a:lvl1pPr>
          </a:lstStyle>
          <a:p>
            <a:pPr>
              <a:defRPr/>
            </a:pPr>
            <a:r>
              <a:rPr lang="en-GB" dirty="0"/>
              <a:t>doc.: IEEE 802.11-13/1130r1</a:t>
            </a:r>
          </a:p>
        </p:txBody>
      </p:sp>
      <p:sp>
        <p:nvSpPr>
          <p:cNvPr id="307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RYU Cheol. ETRI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Page </a:t>
            </a:r>
            <a:fld id="{76E5758F-360A-4B24-8EAD-4E8B4B160DF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3080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81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393919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641350" y="117475"/>
            <a:ext cx="10414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z="1400"/>
              <a:t>April 2013</a:t>
            </a:r>
            <a:endParaRPr lang="en-GB" altLang="ko-KR" sz="1400">
              <a:ea typeface="굴림" panose="020B0600000101010101" pitchFamily="50" charset="-127"/>
            </a:endParaRPr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ko-KR" smtClean="0">
                <a:ea typeface="굴림" panose="020B0600000101010101" pitchFamily="50" charset="-127"/>
              </a:rPr>
              <a:t>RYU Cheol. ETRI</a:t>
            </a:r>
          </a:p>
        </p:txBody>
      </p:sp>
      <p:sp>
        <p:nvSpPr>
          <p:cNvPr id="61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ko-KR"/>
              <a:t>Page </a:t>
            </a:r>
            <a:fld id="{F8FEA51D-3A66-41EA-BA8B-7EB5704939B8}" type="slidenum">
              <a:rPr lang="en-GB" altLang="ko-KR"/>
              <a:pPr>
                <a:spcBef>
                  <a:spcPct val="0"/>
                </a:spcBef>
              </a:pPr>
              <a:t>1</a:t>
            </a:fld>
            <a:endParaRPr lang="en-GB" altLang="ko-KR"/>
          </a:p>
        </p:txBody>
      </p:sp>
      <p:sp>
        <p:nvSpPr>
          <p:cNvPr id="61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smtClean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7858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641350" y="117475"/>
            <a:ext cx="10414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z="1400"/>
              <a:t>April 2013</a:t>
            </a:r>
            <a:endParaRPr lang="en-GB" altLang="ko-KR" sz="1400">
              <a:ea typeface="굴림" panose="020B0600000101010101" pitchFamily="50" charset="-127"/>
            </a:endParaRP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ko-KR" smtClean="0">
                <a:ea typeface="굴림" panose="020B0600000101010101" pitchFamily="50" charset="-127"/>
              </a:rPr>
              <a:t>RYU Cheol. ETRI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ko-KR"/>
              <a:t>Page </a:t>
            </a:r>
            <a:fld id="{FE1A3FFE-A170-426A-B876-B1856D717EDD}" type="slidenum">
              <a:rPr lang="en-GB" altLang="ko-KR"/>
              <a:pPr>
                <a:spcBef>
                  <a:spcPct val="0"/>
                </a:spcBef>
              </a:pPr>
              <a:t>2</a:t>
            </a:fld>
            <a:endParaRPr lang="en-GB" altLang="ko-KR"/>
          </a:p>
        </p:txBody>
      </p:sp>
      <p:sp>
        <p:nvSpPr>
          <p:cNvPr id="81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ko-KR" smtClean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3706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B4F03161-F059-4501-92CF-208CEFFE8B8A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229411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26BD3DB2-6454-4C42-B921-CD662FCA1CB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84658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98310A40-9CCD-40D3-A799-1653D2970DA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20356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15" name="제목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dirty="0"/>
              <a:t>RYU Cheol, ETRI</a:t>
            </a:r>
          </a:p>
        </p:txBody>
      </p:sp>
      <p:sp>
        <p:nvSpPr>
          <p:cNvPr id="6" name="슬라이드 번호 개체 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0A8B2118-B3F1-457C-AD3F-F2BF4678451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38073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A0780BB0-6B73-47E3-8A39-55965745FE4F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1057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B0444B8F-FB78-4194-8382-1BF82FF5FAE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95343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2B0880A7-BE38-46DF-AFFE-24BB5C3F25B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18861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C51F1A6B-0183-425D-9657-FAB5C4D4783D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82220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FB438D2C-6805-4735-AE3E-45C262938DF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7445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E72DADFB-A548-4446-BADE-FA232B37D094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6565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1C724B7A-5A99-4175-8F1C-244C48B3151D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27896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  <a:endParaRPr lang="en-GB" altLang="ko-KR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altLang="ko-KR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9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ko-KR" dirty="0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Slide </a:t>
            </a:r>
            <a:fld id="{ADF312FF-BF07-4035-BCB5-429D24D775A9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5508104" y="262389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doc.: IEEE 802.11-13/1396r1</a:t>
            </a:r>
          </a:p>
          <a:p>
            <a:endParaRPr lang="ko-KR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403225"/>
            <a:ext cx="1787525" cy="204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800" smtClean="0">
                <a:ea typeface="굴림" panose="020B0600000101010101" pitchFamily="50" charset="-127"/>
              </a:rPr>
              <a:t>November 2013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/>
              <a:t>Slide </a:t>
            </a:r>
            <a:fld id="{14BA36E2-FCC1-422B-8EC7-77F31C42173D}" type="slidenum">
              <a:rPr lang="en-GB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ko-KR" sz="1200" b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41475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Frame Formats for PAM</a:t>
            </a:r>
            <a:endParaRPr lang="en-GB" altLang="ko-KR" dirty="0" smtClean="0">
              <a:ea typeface="굴림" panose="020B0600000101010101" pitchFamily="50" charset="-127"/>
            </a:endParaRPr>
          </a:p>
        </p:txBody>
      </p:sp>
      <p:sp>
        <p:nvSpPr>
          <p:cNvPr id="512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34432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ko-KR" sz="2000" dirty="0" smtClean="0">
                <a:ea typeface="굴림" panose="020B0600000101010101" pitchFamily="50" charset="-127"/>
              </a:rPr>
              <a:t>Date:</a:t>
            </a:r>
            <a:r>
              <a:rPr lang="en-GB" altLang="ko-KR" sz="2000" b="0" dirty="0" smtClean="0">
                <a:ea typeface="굴림" panose="020B0600000101010101" pitchFamily="50" charset="-127"/>
              </a:rPr>
              <a:t> </a:t>
            </a:r>
            <a:r>
              <a:rPr lang="en-GB" altLang="ko-KR" sz="2000" b="0" dirty="0" smtClean="0">
                <a:ea typeface="굴림" panose="020B0600000101010101" pitchFamily="50" charset="-127"/>
              </a:rPr>
              <a:t>2013-11-12</a:t>
            </a:r>
            <a:endParaRPr lang="en-GB" altLang="ko-KR" sz="2000" b="0" dirty="0" smtClean="0">
              <a:ea typeface="굴림" panose="020B0600000101010101" pitchFamily="50" charset="-127"/>
            </a:endParaRPr>
          </a:p>
        </p:txBody>
      </p:sp>
      <p:graphicFrame>
        <p:nvGraphicFramePr>
          <p:cNvPr id="5127" name="Object 5"/>
          <p:cNvGraphicFramePr>
            <a:graphicFrameLocks noChangeAspect="1"/>
          </p:cNvGraphicFramePr>
          <p:nvPr/>
        </p:nvGraphicFramePr>
        <p:xfrm>
          <a:off x="533400" y="4387850"/>
          <a:ext cx="78105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Document" r:id="rId4" imgW="8127187" imgH="2304062" progId="Word.Document.8">
                  <p:embed/>
                </p:oleObj>
              </mc:Choice>
              <mc:Fallback>
                <p:oleObj name="Document" r:id="rId4" imgW="8127187" imgH="230406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387850"/>
                        <a:ext cx="78105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Rectangle 6"/>
          <p:cNvSpPr>
            <a:spLocks noChangeArrowheads="1"/>
          </p:cNvSpPr>
          <p:nvPr/>
        </p:nvSpPr>
        <p:spPr bwMode="auto">
          <a:xfrm>
            <a:off x="533400" y="38020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ko-KR" sz="2000">
                <a:ea typeface="굴림" panose="020B0600000101010101" pitchFamily="50" charset="-127"/>
              </a:rPr>
              <a:t>Authors:</a:t>
            </a:r>
            <a:endParaRPr lang="en-GB" altLang="ko-KR" sz="2000" b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800" smtClean="0">
                <a:ea typeface="굴림" panose="020B0600000101010101" pitchFamily="50" charset="-127"/>
              </a:rPr>
              <a:t>November 2013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/>
              <a:t>Slide </a:t>
            </a:r>
            <a:fld id="{8C8CCDA6-B0E3-437C-9CBF-DC78D587D131}" type="slidenum">
              <a:rPr lang="en-GB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ko-KR" sz="1200" b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ko-KR" smtClean="0">
                <a:ea typeface="굴림" panose="020B0600000101010101" pitchFamily="50" charset="-127"/>
              </a:rPr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en-GB" altLang="ko-KR" sz="3200" b="0" dirty="0" smtClean="0">
                <a:ea typeface="굴림" panose="020B0600000101010101" pitchFamily="50" charset="-127"/>
              </a:rPr>
              <a:t>This </a:t>
            </a:r>
            <a:r>
              <a:rPr lang="en-GB" altLang="ko-KR" sz="3200" b="0" dirty="0" smtClean="0">
                <a:ea typeface="굴림" panose="020B0600000101010101" pitchFamily="50" charset="-127"/>
              </a:rPr>
              <a:t>presentation suggests frame formats for PAM(Pre-Association Message) to announce the service information by broadcasting or multicasting before association. The frame formats are provided to discuss to be included in the specification framework. </a:t>
            </a:r>
            <a:endParaRPr lang="en-GB" altLang="ko-KR" sz="3200" b="0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038424"/>
              </p:ext>
            </p:extLst>
          </p:nvPr>
        </p:nvGraphicFramePr>
        <p:xfrm>
          <a:off x="757808" y="1981200"/>
          <a:ext cx="7630616" cy="372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1756"/>
                <a:gridCol w="1206452"/>
                <a:gridCol w="3672408"/>
              </a:tblGrid>
              <a:tr h="3368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Element</a:t>
                      </a:r>
                      <a:r>
                        <a:rPr lang="en-US" altLang="ko-KR" baseline="0" dirty="0" smtClean="0"/>
                        <a:t> name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Size (octet)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Description</a:t>
                      </a:r>
                      <a:endParaRPr lang="ko-KR" altLang="en-US" dirty="0"/>
                    </a:p>
                  </a:txBody>
                  <a:tcPr/>
                </a:tc>
              </a:tr>
              <a:tr h="3368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PAM revision number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Increase if any </a:t>
                      </a:r>
                      <a:r>
                        <a:rPr lang="en-US" altLang="ko-KR" baseline="0" dirty="0" smtClean="0"/>
                        <a:t>service information is revised.</a:t>
                      </a:r>
                      <a:endParaRPr lang="ko-KR" altLang="en-US" dirty="0"/>
                    </a:p>
                  </a:txBody>
                  <a:tcPr/>
                </a:tc>
              </a:tr>
              <a:tr h="8422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PAM interval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Interval for PAM </a:t>
                      </a:r>
                      <a:r>
                        <a:rPr lang="en-US" altLang="ko-KR" dirty="0" smtClean="0"/>
                        <a:t>multicasting/broadcasting </a:t>
                      </a:r>
                      <a:r>
                        <a:rPr lang="en-US" altLang="ko-KR" dirty="0" smtClean="0"/>
                        <a:t>in a certain unit time.</a:t>
                      </a:r>
                      <a:endParaRPr lang="ko-KR" altLang="en-US" dirty="0"/>
                    </a:p>
                  </a:txBody>
                  <a:tcPr/>
                </a:tc>
              </a:tr>
              <a:tr h="52196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Service Information 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variable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Service information for a</a:t>
                      </a:r>
                      <a:r>
                        <a:rPr lang="en-US" altLang="ko-KR" baseline="0" dirty="0" smtClean="0"/>
                        <a:t> service</a:t>
                      </a:r>
                      <a:endParaRPr lang="ko-KR" altLang="en-US" dirty="0"/>
                    </a:p>
                  </a:txBody>
                  <a:tcPr/>
                </a:tc>
              </a:tr>
              <a:tr h="5895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Service Information …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Variable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Service information for a</a:t>
                      </a:r>
                      <a:r>
                        <a:rPr lang="en-US" altLang="ko-KR" baseline="0" dirty="0" smtClean="0"/>
                        <a:t> service</a:t>
                      </a:r>
                      <a:endParaRPr lang="ko-KR" altLang="en-US" dirty="0"/>
                    </a:p>
                  </a:txBody>
                  <a:tcPr/>
                </a:tc>
              </a:tr>
              <a:tr h="5895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Service Information n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variable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Service information for a</a:t>
                      </a:r>
                      <a:r>
                        <a:rPr lang="en-US" altLang="ko-KR" baseline="0" dirty="0" smtClean="0"/>
                        <a:t> service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Format for PAM Frame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RYU Cheol, ETRI</a:t>
            </a:r>
            <a:endParaRPr lang="en-GB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ko-KR" smtClean="0"/>
              <a:t>Slide </a:t>
            </a:r>
            <a:fld id="{0A8B2118-B3F1-457C-AD3F-F2BF46784517}" type="slidenum">
              <a:rPr lang="en-GB" altLang="ko-KR" smtClean="0"/>
              <a:pPr>
                <a:defRPr/>
              </a:pPr>
              <a:t>3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76365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76597"/>
              </p:ext>
            </p:extLst>
          </p:nvPr>
        </p:nvGraphicFramePr>
        <p:xfrm>
          <a:off x="685800" y="1576536"/>
          <a:ext cx="77724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1007368"/>
                <a:gridCol w="4174232"/>
              </a:tblGrid>
              <a:tr h="22913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Sub-element name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Size (octet)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Description</a:t>
                      </a:r>
                      <a:endParaRPr lang="ko-KR" altLang="en-US" sz="1600" dirty="0"/>
                    </a:p>
                  </a:txBody>
                  <a:tcPr/>
                </a:tc>
              </a:tr>
              <a:tr h="3955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SDP</a:t>
                      </a:r>
                      <a:r>
                        <a:rPr lang="en-US" altLang="ko-KR" sz="1600" baseline="0" dirty="0" smtClean="0"/>
                        <a:t> ID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1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Service Discovery Protocol ID (e.g.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en-US" altLang="ko-KR" sz="1600" dirty="0" smtClean="0"/>
                        <a:t>1</a:t>
                      </a:r>
                      <a:r>
                        <a:rPr lang="en-US" altLang="ko-KR" sz="1600" baseline="0" dirty="0" smtClean="0"/>
                        <a:t> for Bonjour, 2 for UPnP, 3 for Web Service Discovery, and …)</a:t>
                      </a:r>
                      <a:endParaRPr lang="ko-KR" altLang="en-US" sz="1600" dirty="0"/>
                    </a:p>
                  </a:txBody>
                  <a:tcPr/>
                </a:tc>
              </a:tr>
              <a:tr h="36544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SID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6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Service </a:t>
                      </a:r>
                      <a:r>
                        <a:rPr lang="en-US" altLang="ko-KR" sz="1600" dirty="0" smtClean="0"/>
                        <a:t>Identifier </a:t>
                      </a:r>
                      <a:r>
                        <a:rPr lang="en-US" altLang="ko-KR" sz="1600" dirty="0" smtClean="0"/>
                        <a:t>(hash</a:t>
                      </a:r>
                      <a:r>
                        <a:rPr lang="en-US" altLang="ko-KR" sz="1600" baseline="0" dirty="0" smtClean="0"/>
                        <a:t> value of a service </a:t>
                      </a:r>
                      <a:r>
                        <a:rPr lang="en-US" altLang="ko-KR" sz="1600" baseline="0" dirty="0" smtClean="0"/>
                        <a:t>identifier)</a:t>
                      </a:r>
                      <a:endParaRPr lang="ko-KR" altLang="en-US" sz="1600" dirty="0"/>
                    </a:p>
                  </a:txBody>
                  <a:tcPr/>
                </a:tc>
              </a:tr>
              <a:tr h="2260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Subtype (optional)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Variable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Subtype</a:t>
                      </a:r>
                      <a:r>
                        <a:rPr lang="en-US" altLang="ko-KR" sz="1600" baseline="0" dirty="0" smtClean="0"/>
                        <a:t> string (e.g. TXT record of Bonjour)</a:t>
                      </a:r>
                      <a:endParaRPr lang="ko-KR" altLang="en-US" sz="1600" dirty="0"/>
                    </a:p>
                  </a:txBody>
                  <a:tcPr/>
                </a:tc>
              </a:tr>
              <a:tr h="2260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Service Info.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en-US" altLang="ko-KR" sz="1600" dirty="0" smtClean="0"/>
                        <a:t>Data (optional)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Variable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Upper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en-US" altLang="ko-KR" sz="1600" baseline="0" dirty="0" smtClean="0"/>
                        <a:t>layer data</a:t>
                      </a:r>
                      <a:endParaRPr lang="ko-KR" altLang="en-US" sz="1600" dirty="0"/>
                    </a:p>
                  </a:txBody>
                  <a:tcPr/>
                </a:tc>
              </a:tr>
              <a:tr h="2902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Description (optional)</a:t>
                      </a:r>
                      <a:endParaRPr lang="ko-KR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Variable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Human readable</a:t>
                      </a:r>
                      <a:r>
                        <a:rPr lang="en-US" altLang="ko-KR" sz="1600" baseline="0" dirty="0" smtClean="0"/>
                        <a:t> description of the service</a:t>
                      </a:r>
                      <a:endParaRPr lang="ko-KR" altLang="en-US" sz="1600" dirty="0"/>
                    </a:p>
                  </a:txBody>
                  <a:tcPr/>
                </a:tc>
              </a:tr>
              <a:tr h="66639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Channel ID (optional)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1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The channel in</a:t>
                      </a:r>
                      <a:r>
                        <a:rPr lang="en-US" altLang="ko-KR" sz="1600" baseline="0" dirty="0" smtClean="0"/>
                        <a:t> which the service is available if </a:t>
                      </a:r>
                      <a:r>
                        <a:rPr lang="en-US" altLang="ko-KR" sz="1600" baseline="0" dirty="0" smtClean="0"/>
                        <a:t>this element </a:t>
                      </a:r>
                      <a:r>
                        <a:rPr lang="en-US" altLang="ko-KR" sz="1600" baseline="0" dirty="0" smtClean="0"/>
                        <a:t>is present. </a:t>
                      </a:r>
                      <a:r>
                        <a:rPr lang="en-US" altLang="ko-KR" sz="1600" baseline="0" dirty="0" smtClean="0"/>
                        <a:t>It denotes </a:t>
                      </a:r>
                      <a:r>
                        <a:rPr lang="en-US" altLang="ko-KR" sz="1600" baseline="0" dirty="0" smtClean="0"/>
                        <a:t>the band and the frequency. </a:t>
                      </a:r>
                      <a:r>
                        <a:rPr lang="en-US" altLang="ko-KR" sz="1600" dirty="0" smtClean="0"/>
                        <a:t>If it is not present, the</a:t>
                      </a:r>
                      <a:r>
                        <a:rPr lang="en-US" altLang="ko-KR" sz="1600" baseline="0" dirty="0" smtClean="0"/>
                        <a:t> service available in the same channel. </a:t>
                      </a:r>
                      <a:endParaRPr lang="ko-KR" altLang="en-US" sz="1600" dirty="0"/>
                    </a:p>
                  </a:txBody>
                  <a:tcPr/>
                </a:tc>
              </a:tr>
              <a:tr h="515917">
                <a:tc>
                  <a:txBody>
                    <a:bodyPr/>
                    <a:lstStyle/>
                    <a:p>
                      <a:r>
                        <a:rPr lang="en-US" altLang="ko-KR" sz="1600" dirty="0" smtClean="0"/>
                        <a:t>BSSID (optional)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600" dirty="0" smtClean="0"/>
                        <a:t>4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BSSID which the service is available</a:t>
                      </a:r>
                      <a:r>
                        <a:rPr lang="en-US" altLang="ko-KR" sz="1600" baseline="0" dirty="0" smtClean="0"/>
                        <a:t> if it is present.</a:t>
                      </a:r>
                      <a:r>
                        <a:rPr lang="en-US" altLang="ko-KR" sz="1600" dirty="0" smtClean="0"/>
                        <a:t> If it is not present, the</a:t>
                      </a:r>
                      <a:r>
                        <a:rPr lang="en-US" altLang="ko-KR" sz="1600" baseline="0" dirty="0" smtClean="0"/>
                        <a:t> service available in the same channel. 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Format for Service Information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RYU Cheol, ETRI</a:t>
            </a:r>
            <a:endParaRPr lang="en-GB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ko-KR" smtClean="0"/>
              <a:t>Slide </a:t>
            </a:r>
            <a:fld id="{0A8B2118-B3F1-457C-AD3F-F2BF46784517}" type="slidenum">
              <a:rPr lang="en-GB" altLang="ko-KR" smtClean="0"/>
              <a:pPr>
                <a:defRPr/>
              </a:pPr>
              <a:t>4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76543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that </a:t>
            </a:r>
            <a:r>
              <a:rPr lang="en-US" altLang="ko-KR" dirty="0" smtClean="0">
                <a:ea typeface="굴림" panose="020B0600000101010101" pitchFamily="50" charset="-127"/>
              </a:rPr>
              <a:t>the specification framework shall include frame formats for multicasting or broadcasting frame to announce service information</a:t>
            </a:r>
            <a:r>
              <a:rPr lang="en-US" altLang="ko-KR" dirty="0" smtClean="0">
                <a:ea typeface="굴림" panose="020B0600000101010101" pitchFamily="50" charset="-127"/>
              </a:rPr>
              <a:t>?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Yes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No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Abstain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16387" name="날짜 개체 틀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ko-KR" sz="1800" smtClean="0">
                <a:ea typeface="굴림" panose="020B0600000101010101" pitchFamily="50" charset="-127"/>
              </a:rPr>
              <a:t>November 2013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16388" name="바닥글 개체 틀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/>
              <a:t>Slide </a:t>
            </a:r>
            <a:fld id="{2DAFB22D-2887-4C03-A44A-BAFF93689C99}" type="slidenum">
              <a:rPr lang="en-GB" altLang="ko-KR"/>
              <a:pPr/>
              <a:t>5</a:t>
            </a:fld>
            <a:endParaRPr lang="en-GB" altLang="ko-KR"/>
          </a:p>
        </p:txBody>
      </p:sp>
      <p:sp>
        <p:nvSpPr>
          <p:cNvPr id="16390" name="제목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</a:t>
            </a:r>
            <a:r>
              <a:rPr lang="en-US" altLang="ko-KR" dirty="0" smtClean="0">
                <a:ea typeface="굴림" panose="020B0600000101010101" pitchFamily="50" charset="-127"/>
              </a:rPr>
              <a:t>: </a:t>
            </a:r>
            <a:r>
              <a:rPr lang="en-US" altLang="ko-KR" dirty="0" smtClean="0">
                <a:ea typeface="굴림" panose="020B0600000101010101" pitchFamily="50" charset="-127"/>
              </a:rPr>
              <a:t/>
            </a:r>
            <a:br>
              <a:rPr lang="en-US" altLang="ko-KR" dirty="0" smtClean="0">
                <a:ea typeface="굴림" panose="020B0600000101010101" pitchFamily="50" charset="-127"/>
              </a:rPr>
            </a:br>
            <a:r>
              <a:rPr lang="en-US" altLang="ko-KR" dirty="0" smtClean="0">
                <a:ea typeface="굴림" panose="020B0600000101010101" pitchFamily="50" charset="-127"/>
              </a:rPr>
              <a:t>Format for </a:t>
            </a:r>
            <a:r>
              <a:rPr lang="en-US" altLang="ko-KR" dirty="0" smtClean="0">
                <a:ea typeface="굴림" panose="020B0600000101010101" pitchFamily="50" charset="-127"/>
              </a:rPr>
              <a:t>PAM frame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slides.potx" id="{8EDCDAE7-483F-4C0B-BA27-C7F571E132D8}" vid="{7E9CDD56-A1B9-41E2-A073-B35894CAE64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slides</Template>
  <TotalTime>1357</TotalTime>
  <Words>350</Words>
  <Application>Microsoft Office PowerPoint</Application>
  <PresentationFormat>화면 슬라이드 쇼(4:3)</PresentationFormat>
  <Paragraphs>75</Paragraphs>
  <Slides>5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굴림</vt:lpstr>
      <vt:lpstr>맑은 고딕</vt:lpstr>
      <vt:lpstr>Times New Roman</vt:lpstr>
      <vt:lpstr>802-11-Submission</vt:lpstr>
      <vt:lpstr>Document</vt:lpstr>
      <vt:lpstr>Frame Formats for PAM</vt:lpstr>
      <vt:lpstr>Abstract</vt:lpstr>
      <vt:lpstr>Format for PAM Frame</vt:lpstr>
      <vt:lpstr>Format for Service Information</vt:lpstr>
      <vt:lpstr>Straw Poll :  Format for PAM frame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Cheol Ryu</dc:creator>
  <cp:keywords>IEEE</cp:keywords>
  <cp:lastModifiedBy>Cheol Ryu</cp:lastModifiedBy>
  <cp:revision>21</cp:revision>
  <cp:lastPrinted>1998-02-10T13:28:06Z</cp:lastPrinted>
  <dcterms:created xsi:type="dcterms:W3CDTF">2013-11-11T16:53:38Z</dcterms:created>
  <dcterms:modified xsi:type="dcterms:W3CDTF">2013-11-12T15:31:31Z</dcterms:modified>
</cp:coreProperties>
</file>