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5" r:id="rId7"/>
    <p:sldId id="266" r:id="rId8"/>
    <p:sldId id="267" r:id="rId9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  <p:cmAuthor id="4" name="targalyx" initials="YT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F66"/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3633" autoAdjust="0"/>
  </p:normalViewPr>
  <p:slideViewPr>
    <p:cSldViewPr>
      <p:cViewPr varScale="1">
        <p:scale>
          <a:sx n="65" d="100"/>
          <a:sy n="65" d="100"/>
        </p:scale>
        <p:origin x="-81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5"/>
        <p:guide pos="2184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0723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9695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November,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dirty="0" smtClean="0"/>
              <a:t>Lei Wang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11-13-1393-00-00ai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riott.com/hotels/travel/sanlj-san-diego-marriott-la-jolla" TargetMode="External"/><Relationship Id="rId2" Type="http://schemas.openxmlformats.org/officeDocument/2006/relationships/hyperlink" Target="http://www.marriott.com/hotels/travel/sanmm-courtyard-san-diego-sorrentomesa-la-jolla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mbassysuites3.hilton.com/en/hotels/california/embassy-suites-san-diego-la-jolla-SANLJES/index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dirty="0" smtClean="0"/>
              <a:t>Lei Wang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 smtClean="0"/>
              <a:t>TGai</a:t>
            </a:r>
            <a:r>
              <a:rPr lang="en-GB" sz="2800" dirty="0" smtClean="0"/>
              <a:t> 2014-January San Diego Ad Hoc Meeting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2013-11-11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784475"/>
          <a:ext cx="7958137" cy="3316288"/>
        </p:xfrm>
        <a:graphic>
          <a:graphicData uri="http://schemas.openxmlformats.org/presentationml/2006/ole">
            <p:oleObj spid="_x0000_s3079" name="Document" r:id="rId4" imgW="10643290" imgH="438048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90700"/>
            <a:ext cx="80010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provides </a:t>
            </a:r>
            <a:r>
              <a:rPr lang="en-US" dirty="0" smtClean="0"/>
              <a:t>the information about </a:t>
            </a:r>
            <a:r>
              <a:rPr lang="en-US" dirty="0" err="1" smtClean="0"/>
              <a:t>TGai</a:t>
            </a:r>
            <a:r>
              <a:rPr lang="en-US" dirty="0" smtClean="0"/>
              <a:t> 2014-January San Diego Ah Hoc Meeting</a:t>
            </a:r>
            <a:r>
              <a:rPr lang="en-GB" dirty="0" smtClean="0"/>
              <a:t>. </a:t>
            </a:r>
            <a:endParaRPr lang="en-US" dirty="0" smtClean="0"/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is planning to have an ad hoc meeting in January, 2014 to continue the LB198 comment resolutions: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Time: January 16, 17, and 18 (half-day);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Where: San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Deigo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, CA, USA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Initial Investigation: needs $1200 minimum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Hotel meeting room: $350/day;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Projector: $50/day;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Coffee/cookies: $15/break/person</a:t>
            </a: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Need an alternative to minimize the cost</a:t>
            </a:r>
            <a:endParaRPr lang="en-US" b="1" kern="0" dirty="0" smtClean="0">
              <a:solidFill>
                <a:srgbClr val="000000"/>
              </a:solidFill>
              <a:latin typeface="Times New Roman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err="1" smtClean="0">
                <a:solidFill>
                  <a:srgbClr val="000000"/>
                </a:solidFill>
                <a:latin typeface="Times New Roman"/>
              </a:rPr>
              <a:t>InterDigital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 agrees to sponsor the meeting by ….</a:t>
            </a:r>
            <a:endParaRPr lang="en-US" kern="0" dirty="0" smtClean="0">
              <a:solidFill>
                <a:srgbClr val="000000"/>
              </a:solidFill>
              <a:latin typeface="Times New Roman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 Proposal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ad hoc proposal with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InterDigital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Sponsorship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Meeting Venue: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InterDigital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Communications San Diego office at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Centrewest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Plaza, 9710 Scranton Rd, Suite 250, San Diego, CA, 92121;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Projector;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Guest Internet access;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AM/PM: coffee/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cookeis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Ordered lunch (if needed)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Hotel Information: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Within walking distance:</a:t>
            </a:r>
          </a:p>
          <a:p>
            <a:r>
              <a:rPr lang="en-US" u="sng" dirty="0" smtClean="0">
                <a:solidFill>
                  <a:srgbClr val="0000FF"/>
                </a:solidFill>
                <a:hlinkClick r:id="rId2"/>
              </a:rPr>
              <a:t>http://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www.marriott.com/hotels/travel/sanmm-courtyard-san-diego-sorren</a:t>
            </a:r>
            <a:r>
              <a:rPr lang="en-US" dirty="0" smtClean="0">
                <a:solidFill>
                  <a:srgbClr val="0000FF"/>
                </a:solidFill>
                <a:hlinkClick r:id="rId2"/>
              </a:rPr>
              <a:t>tomes</a:t>
            </a:r>
            <a:r>
              <a:rPr lang="en-US" u="sng" dirty="0" smtClean="0">
                <a:solidFill>
                  <a:srgbClr val="0000FF"/>
                </a:solidFill>
                <a:hlinkClick r:id="rId2"/>
              </a:rPr>
              <a:t>a-la-jolla/ </a:t>
            </a:r>
            <a:endParaRPr lang="en-US" u="sng" kern="0" dirty="0" smtClean="0">
              <a:solidFill>
                <a:srgbClr val="0000FF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In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UTC area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with walking distance to Malls &amp; </a:t>
            </a:r>
            <a:r>
              <a:rPr lang="en-US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Restauraunts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:</a:t>
            </a:r>
          </a:p>
          <a:p>
            <a:r>
              <a:rPr lang="en-US" u="sng" dirty="0" smtClean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www.marriott.com/hotels/travel/sanlj-san-diego-marriott-la-jo</a:t>
            </a:r>
            <a:r>
              <a:rPr lang="en-US" u="sng" dirty="0" smtClean="0">
                <a:solidFill>
                  <a:srgbClr val="0000FF"/>
                </a:solidFill>
                <a:hlinkClick r:id="rId3"/>
              </a:rPr>
              <a:t>lla</a:t>
            </a:r>
            <a:endParaRPr lang="en-US" u="sng" dirty="0" smtClean="0">
              <a:solidFill>
                <a:srgbClr val="0000FF"/>
              </a:solidFill>
            </a:endParaRPr>
          </a:p>
          <a:p>
            <a:endParaRPr lang="en-US" u="sng" dirty="0" smtClean="0">
              <a:solidFill>
                <a:srgbClr val="0000FF"/>
              </a:solidFill>
            </a:endParaRPr>
          </a:p>
          <a:p>
            <a:r>
              <a:rPr lang="en-US" u="sng" dirty="0" smtClean="0">
                <a:hlinkClick r:id="rId4"/>
              </a:rPr>
              <a:t>http://</a:t>
            </a:r>
            <a:r>
              <a:rPr lang="en-US" u="sng" dirty="0" smtClean="0">
                <a:hlinkClick r:id="rId4"/>
              </a:rPr>
              <a:t>embassysuites3.hilton.com/en/hotels/california/embassy-suites-s</a:t>
            </a:r>
            <a:r>
              <a:rPr lang="en-US" dirty="0" smtClean="0">
                <a:solidFill>
                  <a:srgbClr val="0000FF"/>
                </a:solidFill>
                <a:hlinkClick r:id="rId4"/>
              </a:rPr>
              <a:t>an-diego-la-jolla-SANLJES/index.html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endParaRPr lang="en-US" u="sng" dirty="0" smtClean="0">
              <a:solidFill>
                <a:srgbClr val="0000FF"/>
              </a:solidFill>
            </a:endParaRPr>
          </a:p>
          <a:p>
            <a:endParaRPr lang="en-US" kern="0" dirty="0" smtClean="0">
              <a:solidFill>
                <a:srgbClr val="000000"/>
              </a:solidFill>
              <a:latin typeface="Times New Roman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Transportation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From UTC hotel to meeting place (if stay in UTC area):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highway exit; 5min driving if no traffic</a:t>
            </a: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From San Diego to Los Angeles after </a:t>
            </a:r>
            <a:r>
              <a:rPr lang="en-US" b="1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TGai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ad hoc</a:t>
            </a: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~ 2 hour driving if no traffic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 Sunday Jan. 19</a:t>
            </a:r>
            <a:r>
              <a:rPr lang="en-US" kern="0" baseline="30000" dirty="0" smtClean="0">
                <a:solidFill>
                  <a:srgbClr val="000000"/>
                </a:solidFill>
                <a:latin typeface="Times New Roman"/>
                <a:ea typeface="+mn-ea"/>
              </a:rPr>
              <a:t>th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, 5 free-rides available!</a:t>
            </a:r>
            <a:endParaRPr lang="en-US" kern="0" dirty="0" smtClean="0">
              <a:solidFill>
                <a:srgbClr val="000000"/>
              </a:solidFill>
              <a:latin typeface="Times New Roman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53409</TotalTime>
  <Words>296</Words>
  <Application>Microsoft Office PowerPoint</Application>
  <PresentationFormat>On-screen Show (4:3)</PresentationFormat>
  <Paragraphs>59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TGai 2014-January San Diego Ad Hoc Meeting</vt:lpstr>
      <vt:lpstr>Abstract</vt:lpstr>
      <vt:lpstr>Slide 3</vt:lpstr>
      <vt:lpstr>Slide 4</vt:lpstr>
      <vt:lpstr>Slide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LeiWang</cp:lastModifiedBy>
  <cp:revision>678</cp:revision>
  <cp:lastPrinted>1601-01-01T00:00:00Z</cp:lastPrinted>
  <dcterms:created xsi:type="dcterms:W3CDTF">2012-01-06T05:35:07Z</dcterms:created>
  <dcterms:modified xsi:type="dcterms:W3CDTF">2013-11-11T17:50:00Z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