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8" r:id="rId2"/>
    <p:sldId id="357" r:id="rId3"/>
    <p:sldId id="358" r:id="rId4"/>
    <p:sldId id="371" r:id="rId5"/>
    <p:sldId id="372" r:id="rId6"/>
    <p:sldId id="373" r:id="rId7"/>
    <p:sldId id="374" r:id="rId8"/>
    <p:sldId id="375" r:id="rId9"/>
    <p:sldId id="35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550" autoAdjust="0"/>
    <p:restoredTop sz="93741" autoAdjust="0"/>
  </p:normalViewPr>
  <p:slideViewPr>
    <p:cSldViewPr>
      <p:cViewPr>
        <p:scale>
          <a:sx n="75" d="100"/>
          <a:sy n="75" d="100"/>
        </p:scale>
        <p:origin x="-147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1389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Discussion on HEW PAR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2733314"/>
              </p:ext>
            </p:extLst>
          </p:nvPr>
        </p:nvGraphicFramePr>
        <p:xfrm>
          <a:off x="1066800" y="2641600"/>
          <a:ext cx="7048500" cy="2540000"/>
        </p:xfrm>
        <a:graphic>
          <a:graphicData uri="http://schemas.openxmlformats.org/presentationml/2006/ole">
            <p:oleObj spid="_x0000_s63535" name="Document" r:id="rId4" imgW="9252913" imgH="329966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4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Main contents of PAR (Project Authorization Request) are divided into two parts:  </a:t>
            </a:r>
            <a:endParaRPr lang="en-US" altLang="ko-KR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Scope</a:t>
            </a:r>
            <a:endParaRPr lang="en-US" altLang="ko-KR" sz="2100" dirty="0" smtClean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ko-KR" dirty="0" smtClean="0"/>
              <a:t>which captures key requirement(s)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Additional Explanatory Notes</a:t>
            </a:r>
            <a:endParaRPr lang="en-US" altLang="ko-KR" sz="2100" dirty="0" smtClean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ko-KR" dirty="0" smtClean="0"/>
              <a:t>which complements PAR scope</a:t>
            </a:r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This contribution suggests a scope of HEW PAR and proposes to provide guidance on HEW design in additional explanatory notes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to describe in ‘scope’?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There has been discussion on key requirement(s)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System perspective requirement such as Area Throughput [1] [3]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User perspective </a:t>
            </a:r>
            <a:r>
              <a:rPr lang="en-US" altLang="ko-KR" dirty="0"/>
              <a:t>requirement such as </a:t>
            </a:r>
            <a:r>
              <a:rPr lang="en-US" altLang="ko-KR" dirty="0" smtClean="0"/>
              <a:t>Average User Throughput and 5-th percentile user throughput [2] [3]</a:t>
            </a:r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We agree to capture </a:t>
            </a:r>
            <a:r>
              <a:rPr lang="en-US" altLang="ko-KR" dirty="0"/>
              <a:t>enhancement in both system-perspective and user-perspective in scope of HEW </a:t>
            </a:r>
            <a:r>
              <a:rPr lang="en-US" altLang="ko-KR" dirty="0" smtClean="0"/>
              <a:t>PAR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Since the PAR </a:t>
            </a:r>
            <a:r>
              <a:rPr lang="en-US" altLang="ko-KR" dirty="0"/>
              <a:t>scope </a:t>
            </a:r>
            <a:r>
              <a:rPr lang="en-US" altLang="ko-KR" dirty="0" smtClean="0"/>
              <a:t>in Orange’s </a:t>
            </a:r>
            <a:r>
              <a:rPr lang="en-US" altLang="ko-KR" dirty="0"/>
              <a:t>contribution </a:t>
            </a:r>
            <a:r>
              <a:rPr lang="en-US" altLang="ko-KR" dirty="0" smtClean="0"/>
              <a:t>[4] has captured both perspectives well, we don’t touch PAR scope in this contribution</a:t>
            </a:r>
          </a:p>
          <a:p>
            <a:pPr marL="800100" lvl="1" indent="-342900">
              <a:buFont typeface="Times New Roman" pitchFamily="18" charset="0"/>
              <a:buChar char="‒"/>
            </a:pPr>
            <a:endParaRPr lang="en-US" altLang="ko-KR" b="1" dirty="0" smtClean="0"/>
          </a:p>
          <a:p>
            <a:pPr marL="800100" lvl="1" indent="-342900">
              <a:buFont typeface="Times New Roman" pitchFamily="18" charset="0"/>
              <a:buChar char="‒"/>
            </a:pPr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What to describe in ‘Additional Explanatory Notes</a:t>
            </a:r>
            <a:r>
              <a:rPr lang="en-US" altLang="ko-KR" sz="2400" dirty="0" smtClean="0"/>
              <a:t>’?</a:t>
            </a:r>
            <a:br>
              <a:rPr lang="en-US" altLang="ko-KR" sz="2400" dirty="0" smtClean="0"/>
            </a:br>
            <a:r>
              <a:rPr lang="en-US" altLang="ko-KR" sz="2400" dirty="0" smtClean="0"/>
              <a:t> 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on HEW design</a:t>
            </a:r>
            <a:r>
              <a:rPr lang="en-US" altLang="ko-KR" sz="2400" dirty="0" smtClean="0"/>
              <a:t>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11ac has clearly described PAR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What to improve (i.e., maximum single link throughput and maximum multi-STA throughput)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How </a:t>
            </a:r>
            <a:r>
              <a:rPr lang="en-US" altLang="ko-KR" dirty="0">
                <a:solidFill>
                  <a:schemeClr val="tx1"/>
                </a:solidFill>
              </a:rPr>
              <a:t>much improved (i.e., </a:t>
            </a:r>
            <a:r>
              <a:rPr lang="en-US" altLang="ko-KR" dirty="0" smtClean="0">
                <a:solidFill>
                  <a:schemeClr val="tx1"/>
                </a:solidFill>
              </a:rPr>
              <a:t>1 </a:t>
            </a:r>
            <a:r>
              <a:rPr lang="en-US" altLang="ko-KR" dirty="0" err="1" smtClean="0">
                <a:solidFill>
                  <a:schemeClr val="tx1"/>
                </a:solidFill>
              </a:rPr>
              <a:t>Gbps</a:t>
            </a:r>
            <a:r>
              <a:rPr lang="en-US" altLang="ko-KR" dirty="0" smtClean="0">
                <a:solidFill>
                  <a:schemeClr val="tx1"/>
                </a:solidFill>
              </a:rPr>
              <a:t> for multi-STA</a:t>
            </a:r>
            <a:r>
              <a:rPr lang="en-US" altLang="ko-KR" dirty="0" smtClean="0"/>
              <a:t>)  in PAR scope</a:t>
            </a:r>
            <a:endParaRPr lang="en-US" altLang="ko-KR" dirty="0"/>
          </a:p>
          <a:p>
            <a:pPr lvl="1">
              <a:buFont typeface="Arial" pitchFamily="34" charset="0"/>
              <a:buChar char="•"/>
            </a:pPr>
            <a:r>
              <a:rPr lang="en-US" altLang="ko-KR" dirty="0"/>
              <a:t>H</a:t>
            </a:r>
            <a:r>
              <a:rPr lang="en-US" altLang="ko-KR" dirty="0" smtClean="0"/>
              <a:t>ow to improve (i.e., MU-MIMO) </a:t>
            </a:r>
          </a:p>
          <a:p>
            <a:pPr marL="914400" lvl="2" indent="0"/>
            <a:r>
              <a:rPr lang="en-US" altLang="ko-KR" dirty="0" smtClean="0"/>
              <a:t>“</a:t>
            </a:r>
            <a:r>
              <a:rPr lang="en-US" altLang="ko-KR" b="1" dirty="0" smtClean="0"/>
              <a:t>The </a:t>
            </a:r>
            <a:r>
              <a:rPr lang="en-US" altLang="ko-KR" b="1" dirty="0"/>
              <a:t>project may include the capability to </a:t>
            </a:r>
            <a:r>
              <a:rPr lang="en-US" altLang="ko-KR" b="1" dirty="0" smtClean="0"/>
              <a:t>handle multiple </a:t>
            </a:r>
            <a:r>
              <a:rPr lang="en-US" altLang="ko-KR" b="1" dirty="0"/>
              <a:t>simultaneous communications</a:t>
            </a:r>
            <a:r>
              <a:rPr lang="en-US" altLang="ko-KR" dirty="0" smtClean="0"/>
              <a:t>.” in PAR Additional Explanatory Notes </a:t>
            </a:r>
          </a:p>
          <a:p>
            <a:pPr lvl="0">
              <a:buFont typeface="Arial" pitchFamily="34" charset="0"/>
              <a:buChar char="•"/>
            </a:pPr>
            <a:r>
              <a:rPr lang="en-US" altLang="ko-KR" dirty="0" smtClean="0"/>
              <a:t>However in HEW,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What to improve: based on discussion so far, probable to generally describe about system and user throughput enhancement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How much improved: very difficult to describe </a:t>
            </a:r>
            <a:r>
              <a:rPr lang="en-US" altLang="ko-KR" dirty="0"/>
              <a:t>since we don’t have reference performance </a:t>
            </a:r>
            <a:r>
              <a:rPr lang="en-US" altLang="ko-KR" dirty="0" smtClean="0"/>
              <a:t>values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How to improve: so unclear compared to 11ac.</a:t>
            </a:r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 marL="914400" lvl="2" indent="0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xmlns="" val="36463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What to describe in ‘Additional Explanatory Notes</a:t>
            </a:r>
            <a:r>
              <a:rPr lang="en-US" altLang="ko-KR" sz="2400" dirty="0" smtClean="0"/>
              <a:t>’?</a:t>
            </a:r>
            <a:br>
              <a:rPr lang="en-US" altLang="ko-KR" sz="2400" dirty="0" smtClean="0"/>
            </a:br>
            <a:r>
              <a:rPr lang="en-US" altLang="ko-KR" sz="2400" dirty="0" smtClean="0"/>
              <a:t>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on HEW design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We propose to add guidance on HEW design in additional explanatory notes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 marL="914400" lvl="2" indent="0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xmlns="" val="1685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What to describe in ‘Additional Explanatory Notes</a:t>
            </a:r>
            <a:r>
              <a:rPr lang="en-US" altLang="ko-KR" sz="2400" dirty="0" smtClean="0"/>
              <a:t>’?</a:t>
            </a:r>
            <a:br>
              <a:rPr lang="en-US" altLang="ko-KR" sz="2400" dirty="0" smtClean="0"/>
            </a:br>
            <a:r>
              <a:rPr lang="en-US" altLang="ko-KR" sz="2400" dirty="0" smtClean="0"/>
              <a:t>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on HEW design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Why?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To provide some flavors on HEW technical directions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To complement general HEW PAR scope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What?	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u="sng" dirty="0" smtClean="0"/>
              <a:t>Fundamental technology </a:t>
            </a:r>
            <a:r>
              <a:rPr lang="en-US" altLang="ko-KR" dirty="0" smtClean="0"/>
              <a:t>on which HEW system design can be built up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u="sng" dirty="0" smtClean="0"/>
              <a:t>Mainstream technology</a:t>
            </a:r>
            <a:r>
              <a:rPr lang="en-US" altLang="ko-KR" dirty="0" smtClean="0"/>
              <a:t> which members highly agree to </a:t>
            </a:r>
            <a:r>
              <a:rPr lang="en-US" dirty="0" smtClean="0"/>
              <a:t>consider</a:t>
            </a:r>
            <a:r>
              <a:rPr lang="en-US" altLang="ko-KR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We propose to include </a:t>
            </a:r>
            <a:r>
              <a:rPr lang="en-US" altLang="ko-KR" u="sng" dirty="0" smtClean="0"/>
              <a:t>one fundamental and mainstream high-level technology direction</a:t>
            </a:r>
            <a:r>
              <a:rPr lang="en-US" altLang="ko-KR" dirty="0" smtClean="0"/>
              <a:t> (which may implicitly include several technologies) here to </a:t>
            </a:r>
            <a:r>
              <a:rPr lang="en-US" dirty="0" smtClean="0"/>
              <a:t>clarify potential technical directions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xmlns="" val="1685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Proposal </a:t>
            </a:r>
            <a:r>
              <a:rPr lang="en-US" altLang="ko-KR" sz="2400" dirty="0"/>
              <a:t>on Additional Explanatory </a:t>
            </a:r>
            <a:r>
              <a:rPr lang="en-US" altLang="ko-KR" sz="2400" dirty="0" smtClean="0"/>
              <a:t>Notes</a:t>
            </a:r>
            <a:br>
              <a:rPr lang="en-US" altLang="ko-KR" sz="2400" dirty="0" smtClean="0"/>
            </a:br>
            <a:r>
              <a:rPr lang="en-US" altLang="ko-KR" sz="2400" dirty="0" smtClean="0"/>
              <a:t>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</a:t>
            </a:r>
            <a:r>
              <a:rPr lang="en-US" altLang="ko-KR" sz="2400" dirty="0">
                <a:solidFill>
                  <a:schemeClr val="tx1"/>
                </a:solidFill>
              </a:rPr>
              <a:t>on HEW design</a:t>
            </a:r>
            <a:endParaRPr lang="en-US" altLang="ko-KR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1869928"/>
          </a:xfrm>
        </p:spPr>
        <p:txBody>
          <a:bodyPr>
            <a:normAutofit/>
          </a:bodyPr>
          <a:lstStyle/>
          <a:p>
            <a:pPr marL="0" indent="0" latinLnBrk="0"/>
            <a:r>
              <a:rPr lang="en-US" dirty="0" smtClean="0"/>
              <a:t>The project may add and enhance the capability to handle multiple simultaneous communications in both the spatial and frequency domains, in both the UL and DL, and across multiple BSS.</a:t>
            </a:r>
            <a:endParaRPr lang="ko-KR" altLang="en-US" dirty="0" smtClean="0"/>
          </a:p>
          <a:p>
            <a:pPr marL="0" indent="0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470888" y="1772816"/>
            <a:ext cx="8215370" cy="17276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>
            <a:normAutofit/>
          </a:bodyPr>
          <a:lstStyle/>
          <a:p>
            <a:pPr latinLnBrk="0">
              <a:buFont typeface="Arial" pitchFamily="34" charset="0"/>
              <a:buChar char="•"/>
            </a:pPr>
            <a:r>
              <a:rPr lang="fr-FR" dirty="0" smtClean="0"/>
              <a:t>Do you support to include the guidance on HEW design propsal in slide </a:t>
            </a:r>
            <a:r>
              <a:rPr lang="fr-FR" dirty="0" smtClean="0"/>
              <a:t>7 in Additional Explanatory Notes of HEW PAR </a:t>
            </a:r>
            <a:r>
              <a:rPr lang="fr-FR" dirty="0" smtClean="0"/>
              <a:t>as the baseline?</a:t>
            </a:r>
          </a:p>
          <a:p>
            <a:pPr latinLnBrk="0">
              <a:buFont typeface="Arial" pitchFamily="34" charset="0"/>
              <a:buChar char="•"/>
            </a:pPr>
            <a:endParaRPr lang="en-US" altLang="ko-KR" dirty="0" smtClean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>
                <a:ea typeface="ＭＳ Ｐゴシック" pitchFamily="34" charset="-128"/>
              </a:rPr>
              <a:t>Yes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>
                <a:ea typeface="ＭＳ Ｐゴシック" pitchFamily="34" charset="-128"/>
              </a:rPr>
              <a:t>No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>
                <a:ea typeface="ＭＳ Ｐゴシック" pitchFamily="34" charset="-128"/>
              </a:rPr>
              <a:t>Abstain</a:t>
            </a:r>
          </a:p>
          <a:p>
            <a:pPr latinLnBrk="0">
              <a:buFont typeface="Arial" pitchFamily="34" charset="0"/>
              <a:buChar char="•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9143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8243918" cy="453650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[1] </a:t>
            </a:r>
            <a:r>
              <a:rPr lang="en-US" altLang="ko-KR" sz="2000" dirty="0"/>
              <a:t>11-13/1097r0 “Functional Requirements for HEW PAR</a:t>
            </a:r>
            <a:r>
              <a:rPr lang="en-US" altLang="ko-KR" sz="2000" dirty="0" smtClean="0"/>
              <a:t>”</a:t>
            </a:r>
          </a:p>
          <a:p>
            <a:pPr marL="0" indent="0"/>
            <a:r>
              <a:rPr lang="en-US" altLang="ko-KR" sz="2000" dirty="0" smtClean="0"/>
              <a:t>[2] </a:t>
            </a:r>
            <a:r>
              <a:rPr lang="en-US" altLang="ko-KR" sz="2000" dirty="0"/>
              <a:t>11-13/1116r0 “Discussion on HEW Functional Requirements</a:t>
            </a:r>
            <a:r>
              <a:rPr lang="en-US" altLang="ko-KR" sz="2000" dirty="0" smtClean="0"/>
              <a:t>”</a:t>
            </a:r>
          </a:p>
          <a:p>
            <a:pPr marL="0" indent="0"/>
            <a:r>
              <a:rPr lang="en-US" altLang="ko-KR" sz="2000" dirty="0" smtClean="0"/>
              <a:t>[3] </a:t>
            </a:r>
            <a:r>
              <a:rPr lang="en-US" altLang="ko-KR" sz="2000" dirty="0"/>
              <a:t>11-13/1137r2 “The Definition of Performance Metrics for HEW</a:t>
            </a:r>
            <a:r>
              <a:rPr lang="en-US" altLang="ko-KR" sz="2000" dirty="0" smtClean="0"/>
              <a:t>”</a:t>
            </a:r>
          </a:p>
          <a:p>
            <a:pPr marL="0" indent="0"/>
            <a:r>
              <a:rPr lang="en-US" altLang="ko-KR" sz="2000" dirty="0" smtClean="0"/>
              <a:t>[4] </a:t>
            </a:r>
            <a:r>
              <a:rPr lang="en-US" altLang="ko-KR" sz="2000" dirty="0" smtClean="0"/>
              <a:t>11-13/1366r2 </a:t>
            </a:r>
            <a:r>
              <a:rPr lang="en-US" altLang="ko-KR" sz="2000" dirty="0" smtClean="0"/>
              <a:t>“Some propositions to progress towards the PAR definition”</a:t>
            </a:r>
          </a:p>
          <a:p>
            <a:pPr marL="0" indent="0"/>
            <a:endParaRPr lang="en-US" altLang="ko-KR" sz="2000" dirty="0" smtClean="0"/>
          </a:p>
          <a:p>
            <a:pPr marL="0" indent="0"/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sv-SE" altLang="ko-KR" sz="2000" dirty="0" smtClean="0"/>
              <a:t/>
            </a:r>
            <a:br>
              <a:rPr lang="sv-SE" altLang="ko-KR" sz="2000" dirty="0" smtClean="0"/>
            </a:br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18382</TotalTime>
  <Words>581</Words>
  <Application>Microsoft Office PowerPoint</Application>
  <PresentationFormat>화면 슬라이드 쇼(4:3)</PresentationFormat>
  <Paragraphs>113</Paragraphs>
  <Slides>9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Discussion on HEW PAR</vt:lpstr>
      <vt:lpstr>Introduction</vt:lpstr>
      <vt:lpstr>What to describe in ‘scope’? </vt:lpstr>
      <vt:lpstr>What to describe in ‘Additional Explanatory Notes’?  - Guidance on HEW design </vt:lpstr>
      <vt:lpstr>What to describe in ‘Additional Explanatory Notes’? - Guidance on HEW design</vt:lpstr>
      <vt:lpstr>What to describe in ‘Additional Explanatory Notes’? - Guidance on HEW design</vt:lpstr>
      <vt:lpstr>Proposal on Additional Explanatory Notes - Guidance on HEW design</vt:lpstr>
      <vt:lpstr>Straw Poll #1</vt:lpstr>
      <vt:lpstr>Reference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조한규</cp:lastModifiedBy>
  <cp:revision>612</cp:revision>
  <cp:lastPrinted>1601-01-01T00:00:00Z</cp:lastPrinted>
  <dcterms:created xsi:type="dcterms:W3CDTF">2012-03-09T03:19:46Z</dcterms:created>
  <dcterms:modified xsi:type="dcterms:W3CDTF">2013-11-12T06:07:43Z</dcterms:modified>
</cp:coreProperties>
</file>