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4" r:id="rId2"/>
    <p:sldId id="351" r:id="rId3"/>
    <p:sldId id="363" r:id="rId4"/>
    <p:sldId id="352" r:id="rId5"/>
    <p:sldId id="350" r:id="rId6"/>
    <p:sldId id="359" r:id="rId7"/>
    <p:sldId id="360" r:id="rId8"/>
    <p:sldId id="353" r:id="rId9"/>
    <p:sldId id="361" r:id="rId10"/>
    <p:sldId id="357" r:id="rId11"/>
    <p:sldId id="348" r:id="rId12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D02E4"/>
    <a:srgbClr val="FECAF4"/>
    <a:srgbClr val="9BC7FD"/>
    <a:srgbClr val="F808C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11" autoAdjust="0"/>
    <p:restoredTop sz="95109" autoAdjust="0"/>
  </p:normalViewPr>
  <p:slideViewPr>
    <p:cSldViewPr>
      <p:cViewPr varScale="1">
        <p:scale>
          <a:sx n="69" d="100"/>
          <a:sy n="69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 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685800"/>
            <a:ext cx="8429684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altLang="ko-KR" sz="3000" dirty="0" smtClean="0">
                <a:latin typeface="+mj-lt"/>
              </a:rPr>
              <a:t>Discussion on OFDMA in HEW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51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2013-11-11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31900" y="2679700"/>
          <a:ext cx="7124700" cy="2616200"/>
        </p:xfrm>
        <a:graphic>
          <a:graphicData uri="http://schemas.openxmlformats.org/presentationml/2006/ole">
            <p:oleObj spid="_x0000_s1026" name="Document" r:id="rId4" imgW="9211386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7914" y="22733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discussed </a:t>
            </a:r>
            <a:r>
              <a:rPr lang="en-US" altLang="ko-KR" dirty="0" smtClean="0"/>
              <a:t>some feasibilities </a:t>
            </a:r>
            <a:r>
              <a:rPr lang="en-US" altLang="ko-KR" dirty="0" smtClean="0"/>
              <a:t>of OFDMA as one of candidate techniques to enhance efficiency in HEW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Our observation shows followings are feasibly recommended</a:t>
            </a:r>
          </a:p>
          <a:p>
            <a:pPr lvl="1"/>
            <a:r>
              <a:rPr lang="en-US" altLang="ko-KR" dirty="0" smtClean="0"/>
              <a:t>DL-OFDMA</a:t>
            </a:r>
          </a:p>
          <a:p>
            <a:pPr lvl="1"/>
            <a:r>
              <a:rPr lang="en-US" altLang="ko-KR" dirty="0" smtClean="0"/>
              <a:t>Primary channel based access (base-line), preferred channel based access (FFS)</a:t>
            </a:r>
          </a:p>
          <a:p>
            <a:pPr lvl="1"/>
            <a:r>
              <a:rPr lang="en-US" altLang="ko-KR" dirty="0" smtClean="0"/>
              <a:t>Minimize scheduling overhead</a:t>
            </a:r>
          </a:p>
          <a:p>
            <a:pPr lvl="1"/>
            <a:r>
              <a:rPr lang="en-US" altLang="ko-KR" dirty="0" err="1" smtClean="0"/>
              <a:t>Subband</a:t>
            </a:r>
            <a:r>
              <a:rPr lang="en-US" altLang="ko-KR" dirty="0" smtClean="0"/>
              <a:t> granularity: 20MHz (base-line), smaller </a:t>
            </a:r>
            <a:r>
              <a:rPr lang="en-US" altLang="ko-KR" dirty="0" err="1" smtClean="0"/>
              <a:t>subband</a:t>
            </a:r>
            <a:r>
              <a:rPr lang="en-US" altLang="ko-KR" dirty="0" smtClean="0"/>
              <a:t> (FFS)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Need to discuss further on following issues</a:t>
            </a:r>
          </a:p>
          <a:p>
            <a:pPr lvl="1"/>
            <a:r>
              <a:rPr lang="en-US" altLang="ko-KR" dirty="0" smtClean="0"/>
              <a:t>Feasibility on</a:t>
            </a:r>
          </a:p>
          <a:p>
            <a:pPr lvl="2"/>
            <a:r>
              <a:rPr lang="en-US" altLang="ko-KR" dirty="0" smtClean="0"/>
              <a:t>UL-OFDMA</a:t>
            </a:r>
          </a:p>
          <a:p>
            <a:pPr lvl="2"/>
            <a:r>
              <a:rPr lang="en-US" altLang="ko-KR" dirty="0" smtClean="0"/>
              <a:t>Preferred channel based access</a:t>
            </a:r>
          </a:p>
          <a:p>
            <a:pPr lvl="2"/>
            <a:r>
              <a:rPr lang="en-US" altLang="ko-KR" dirty="0" err="1" smtClean="0"/>
              <a:t>Subband</a:t>
            </a:r>
            <a:r>
              <a:rPr lang="en-US" altLang="ko-KR" dirty="0" smtClean="0"/>
              <a:t> granularity smaller than 20MHz</a:t>
            </a:r>
          </a:p>
          <a:p>
            <a:pPr lvl="2"/>
            <a:r>
              <a:rPr lang="en-US" altLang="ko-KR" dirty="0" smtClean="0"/>
              <a:t>Etc.</a:t>
            </a:r>
          </a:p>
          <a:p>
            <a:pPr lvl="1"/>
            <a:r>
              <a:rPr lang="en-US" altLang="ko-KR" dirty="0" smtClean="0"/>
              <a:t>System-level performance verification based on established evaluation methodology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[1] 13/1058 “</a:t>
            </a:r>
            <a:r>
              <a:rPr lang="en-US" altLang="ko-KR" sz="2000" dirty="0" smtClean="0">
                <a:ea typeface="굴림" charset="-127"/>
              </a:rPr>
              <a:t>Efficient Wider Bandwidth Operation”, </a:t>
            </a:r>
            <a:r>
              <a:rPr lang="en-US" altLang="ko-KR" sz="2000" dirty="0" err="1" smtClean="0">
                <a:ea typeface="굴림" charset="-127"/>
              </a:rPr>
              <a:t>Suwook</a:t>
            </a:r>
            <a:r>
              <a:rPr lang="en-US" altLang="ko-KR" sz="2000" dirty="0" smtClean="0">
                <a:ea typeface="굴림" charset="-127"/>
              </a:rPr>
              <a:t> Kim (LG Electronics)</a:t>
            </a:r>
            <a:endParaRPr lang="en-US" sz="2000" dirty="0" smtClean="0"/>
          </a:p>
          <a:p>
            <a:r>
              <a:rPr lang="en-US" sz="2000" dirty="0" smtClean="0"/>
              <a:t>[2] 13/0871 “Discussion on Potential Techniques for HEW”, </a:t>
            </a:r>
            <a:r>
              <a:rPr lang="en-US" sz="2000" dirty="0" err="1" smtClean="0"/>
              <a:t>Timo</a:t>
            </a:r>
            <a:r>
              <a:rPr lang="en-US" sz="2000" dirty="0" smtClean="0"/>
              <a:t> </a:t>
            </a:r>
            <a:r>
              <a:rPr lang="en-US" sz="2000" dirty="0" err="1" smtClean="0"/>
              <a:t>Koskela</a:t>
            </a:r>
            <a:r>
              <a:rPr lang="en-US" sz="2000" dirty="0" smtClean="0"/>
              <a:t> (</a:t>
            </a:r>
            <a:r>
              <a:rPr lang="en-US" sz="2000" dirty="0" err="1" smtClean="0"/>
              <a:t>Renesas</a:t>
            </a:r>
            <a:r>
              <a:rPr lang="en-US" sz="2000" dirty="0" smtClean="0"/>
              <a:t> Mobile Corporation)</a:t>
            </a:r>
          </a:p>
          <a:p>
            <a:endParaRPr lang="en-US" sz="20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This contribution discusses on OFDMA in HEW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11ac introduced 80/160MHz wider bandwidth operation, but, it is difficult to get a real benefit due to [1][2]</a:t>
            </a:r>
          </a:p>
          <a:p>
            <a:pPr lvl="1"/>
            <a:r>
              <a:rPr lang="en-US" altLang="ko-KR" dirty="0" smtClean="0"/>
              <a:t>Commonly used secondary channels in neighbor BSSs</a:t>
            </a:r>
          </a:p>
          <a:p>
            <a:pPr lvl="1"/>
            <a:r>
              <a:rPr lang="en-US" altLang="ko-KR" dirty="0" smtClean="0"/>
              <a:t>Restriction on non-continuous (with primary) channel assignment</a:t>
            </a:r>
            <a:endParaRPr lang="en-US" dirty="0" smtClean="0"/>
          </a:p>
          <a:p>
            <a:pPr marL="342900" lvl="2" indent="-342900"/>
            <a:endParaRPr lang="en-US" altLang="ko-KR" sz="2400" b="1" dirty="0" smtClean="0"/>
          </a:p>
          <a:p>
            <a:pPr marL="342900" lvl="2" indent="-342900"/>
            <a:r>
              <a:rPr lang="en-US" altLang="ko-KR" sz="2400" b="1" dirty="0" smtClean="0"/>
              <a:t>DL MU-MIMO can achieve higher throughput by multiplexing </a:t>
            </a:r>
            <a:r>
              <a:rPr lang="en-US" altLang="ko-KR" sz="2400" b="1" dirty="0" smtClean="0"/>
              <a:t>packets in </a:t>
            </a:r>
            <a:r>
              <a:rPr lang="en-US" altLang="ko-KR" sz="2400" b="1" dirty="0" smtClean="0"/>
              <a:t>space domain, but, flexible multiplexing capability is getting important in high dense environment </a:t>
            </a:r>
          </a:p>
          <a:p>
            <a:pPr lvl="1"/>
            <a:r>
              <a:rPr lang="en-US" dirty="0" smtClean="0"/>
              <a:t>Multiplexing capability in space domain can be extended to others, e.g. frequency domain</a:t>
            </a:r>
          </a:p>
          <a:p>
            <a:endParaRPr lang="en-US" dirty="0" smtClean="0"/>
          </a:p>
          <a:p>
            <a:r>
              <a:rPr lang="en-US" altLang="ko-KR" dirty="0" smtClean="0"/>
              <a:t>We consider OFDMA to maximize resource utilization in wider bandwidth and to maximize multiplexing flexibility</a:t>
            </a:r>
          </a:p>
          <a:p>
            <a:endParaRPr lang="en-US" altLang="ko-K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potential technique: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Goal</a:t>
            </a:r>
          </a:p>
          <a:p>
            <a:pPr lvl="1"/>
            <a:r>
              <a:rPr lang="en-US" altLang="ko-KR" u="sng" dirty="0" smtClean="0"/>
              <a:t>Enhancement on channel utilization efficiency through assigning multi-channels to multi-users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OFDMA can enable following features </a:t>
            </a:r>
          </a:p>
          <a:p>
            <a:pPr lvl="1"/>
            <a:r>
              <a:rPr lang="en-US" altLang="ko-KR" dirty="0" smtClean="0"/>
              <a:t>Alleviating high dense condition by</a:t>
            </a:r>
            <a:endParaRPr lang="ko-KR" altLang="en-US" dirty="0" smtClean="0"/>
          </a:p>
          <a:p>
            <a:pPr lvl="2"/>
            <a:r>
              <a:rPr lang="en-US" altLang="ko-KR" dirty="0" smtClean="0"/>
              <a:t>Concurrent channel access from multiple users</a:t>
            </a:r>
          </a:p>
          <a:p>
            <a:pPr lvl="2"/>
            <a:r>
              <a:rPr lang="en-US" altLang="ko-KR" dirty="0" smtClean="0"/>
              <a:t>Increase flexibility of channel utilization </a:t>
            </a:r>
          </a:p>
          <a:p>
            <a:pPr lvl="1"/>
            <a:r>
              <a:rPr lang="en-US" altLang="ko-KR" dirty="0" smtClean="0"/>
              <a:t>Compatibility with other enhancing technologies, e.g. frequency reuse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Main differences from legacy channel utilization</a:t>
            </a:r>
          </a:p>
          <a:p>
            <a:pPr lvl="1"/>
            <a:r>
              <a:rPr lang="en-US" altLang="ko-KR" dirty="0" smtClean="0"/>
              <a:t>Multiple users can access to medium in multi-channels within a TXOP </a:t>
            </a:r>
          </a:p>
          <a:p>
            <a:pPr lvl="1"/>
            <a:r>
              <a:rPr lang="en-US" altLang="ko-KR" dirty="0" smtClean="0"/>
              <a:t>In wider bandwidth operation, non-contiguous channels can be used within a given FFT size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모서리가 둥근 직사각형 39"/>
          <p:cNvSpPr/>
          <p:nvPr/>
        </p:nvSpPr>
        <p:spPr bwMode="auto">
          <a:xfrm>
            <a:off x="4714876" y="1857364"/>
            <a:ext cx="4143404" cy="4357718"/>
          </a:xfrm>
          <a:prstGeom prst="roundRect">
            <a:avLst/>
          </a:prstGeom>
          <a:solidFill>
            <a:srgbClr val="FECAF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모서리가 둥근 직사각형 38"/>
          <p:cNvSpPr/>
          <p:nvPr/>
        </p:nvSpPr>
        <p:spPr bwMode="auto">
          <a:xfrm>
            <a:off x="142844" y="1857364"/>
            <a:ext cx="4143404" cy="435771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/>
              <a:t>How can channel utilization be enhanced by OFDMA?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타원 6"/>
          <p:cNvSpPr/>
          <p:nvPr/>
        </p:nvSpPr>
        <p:spPr bwMode="auto">
          <a:xfrm>
            <a:off x="285720" y="2155816"/>
            <a:ext cx="2928958" cy="242889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285852" y="3656014"/>
            <a:ext cx="2928958" cy="242889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1071538" y="2941634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1071538" y="3298824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071538" y="3656014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1071538" y="2584444"/>
            <a:ext cx="128588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dirty="0" smtClean="0"/>
              <a:t>STA1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000232" y="4584708"/>
            <a:ext cx="1285884" cy="3571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000232" y="494189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000232" y="529908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2000232" y="422751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4857752" y="2155816"/>
            <a:ext cx="2928958" cy="242889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타원 17"/>
          <p:cNvSpPr/>
          <p:nvPr/>
        </p:nvSpPr>
        <p:spPr bwMode="auto">
          <a:xfrm>
            <a:off x="5857884" y="3656014"/>
            <a:ext cx="2928958" cy="242889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5643570" y="2941634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rgbClr val="1D02E4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5643570" y="3298824"/>
            <a:ext cx="128588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rgbClr val="1D02E4"/>
                </a:solidFill>
                <a:effectLst/>
                <a:latin typeface="Times New Roman" pitchFamily="18" charset="0"/>
              </a:rPr>
              <a:t>STA2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rgbClr val="1D02E4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643570" y="3656014"/>
            <a:ext cx="128588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rgbClr val="1D02E4"/>
                </a:solidFill>
                <a:effectLst/>
                <a:latin typeface="Times New Roman" pitchFamily="18" charset="0"/>
              </a:rPr>
              <a:t>STA3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rgbClr val="1D02E4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5643570" y="2584444"/>
            <a:ext cx="128588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6572264" y="4584708"/>
            <a:ext cx="1285884" cy="3571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6572264" y="494189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6572264" y="529908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6572264" y="4227518"/>
            <a:ext cx="1285884" cy="3571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2976" y="1798626"/>
            <a:ext cx="123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Target BSS</a:t>
            </a:r>
            <a:endParaRPr lang="ko-KR" alt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1075467" y="572771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OBSS</a:t>
            </a:r>
            <a:endParaRPr lang="ko-KR" alt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5647499" y="572771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OBSS</a:t>
            </a:r>
            <a:endParaRPr lang="ko-KR" altLang="en-US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5715008" y="1798626"/>
            <a:ext cx="123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Target BSS</a:t>
            </a:r>
            <a:endParaRPr lang="ko-KR" altLang="en-US" sz="1800" dirty="0"/>
          </a:p>
        </p:txBody>
      </p:sp>
      <p:cxnSp>
        <p:nvCxnSpPr>
          <p:cNvPr id="35" name="직선 화살표 연결선 34"/>
          <p:cNvCxnSpPr>
            <a:stCxn id="13" idx="3"/>
          </p:cNvCxnSpPr>
          <p:nvPr/>
        </p:nvCxnSpPr>
        <p:spPr bwMode="auto">
          <a:xfrm>
            <a:off x="3286116" y="4763303"/>
            <a:ext cx="1214446" cy="678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직선 화살표 연결선 36"/>
          <p:cNvCxnSpPr>
            <a:stCxn id="23" idx="1"/>
          </p:cNvCxnSpPr>
          <p:nvPr/>
        </p:nvCxnSpPr>
        <p:spPr bwMode="auto">
          <a:xfrm rot="10800000" flipV="1">
            <a:off x="5072066" y="4763302"/>
            <a:ext cx="1500198" cy="678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71934" y="544196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Hearable interfering source</a:t>
            </a:r>
            <a:endParaRPr lang="ko-KR" alt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7715272" y="20716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/>
              <a:t>OFDMA</a:t>
            </a:r>
            <a:endParaRPr lang="ko-KR" altLang="en-US" sz="1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143240" y="200024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/>
              <a:t>Legacy operation </a:t>
            </a:r>
            <a:endParaRPr lang="ko-KR" altLang="en-US" sz="1800" b="1" dirty="0"/>
          </a:p>
        </p:txBody>
      </p:sp>
      <p:sp>
        <p:nvSpPr>
          <p:cNvPr id="48" name="모서리가 둥근 직사각형 47"/>
          <p:cNvSpPr/>
          <p:nvPr/>
        </p:nvSpPr>
        <p:spPr bwMode="auto">
          <a:xfrm>
            <a:off x="1000100" y="3260724"/>
            <a:ext cx="1428760" cy="785818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Wasted channels,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1" dirty="0" smtClean="0">
                <a:solidFill>
                  <a:srgbClr val="FF0000"/>
                </a:solidFill>
              </a:rPr>
              <a:t>even </a:t>
            </a:r>
            <a:r>
              <a:rPr kumimoji="0" lang="en-US" altLang="ko-KR" sz="1800" b="1" dirty="0" smtClean="0">
                <a:solidFill>
                  <a:srgbClr val="FF0000"/>
                </a:solidFill>
              </a:rPr>
              <a:t>idle</a:t>
            </a:r>
            <a:endParaRPr kumimoji="0" lang="ko-KR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모서리가 둥근 직사각형 49"/>
          <p:cNvSpPr/>
          <p:nvPr/>
        </p:nvSpPr>
        <p:spPr bwMode="auto">
          <a:xfrm>
            <a:off x="5572132" y="3260724"/>
            <a:ext cx="1428760" cy="785818"/>
          </a:xfrm>
          <a:prstGeom prst="round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1" i="0" u="none" strike="noStrike" cap="none" normalizeH="0" baseline="0" dirty="0" smtClean="0">
              <a:ln>
                <a:noFill/>
              </a:ln>
              <a:solidFill>
                <a:srgbClr val="1D02E4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000892" y="3000372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1D02E4"/>
                </a:solidFill>
              </a:rPr>
              <a:t>Can assign available channels to users (or a user)</a:t>
            </a:r>
            <a:endParaRPr lang="ko-KR" altLang="en-US" sz="1600" b="1" dirty="0">
              <a:solidFill>
                <a:srgbClr val="1D02E4"/>
              </a:solidFill>
            </a:endParaRPr>
          </a:p>
        </p:txBody>
      </p:sp>
      <p:cxnSp>
        <p:nvCxnSpPr>
          <p:cNvPr id="53" name="직선 연결선 52"/>
          <p:cNvCxnSpPr/>
          <p:nvPr/>
        </p:nvCxnSpPr>
        <p:spPr bwMode="auto">
          <a:xfrm rot="5400000">
            <a:off x="750861" y="2763039"/>
            <a:ext cx="35719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500034" y="2643182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FFT</a:t>
            </a:r>
            <a:endParaRPr lang="ko-KR" altLang="en-US" dirty="0"/>
          </a:p>
        </p:txBody>
      </p:sp>
      <p:cxnSp>
        <p:nvCxnSpPr>
          <p:cNvPr id="56" name="직선 연결선 55"/>
          <p:cNvCxnSpPr/>
          <p:nvPr/>
        </p:nvCxnSpPr>
        <p:spPr bwMode="auto">
          <a:xfrm rot="5400000">
            <a:off x="4750198" y="3321446"/>
            <a:ext cx="1500198" cy="7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5072066" y="3152001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FFT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786446" y="6215082"/>
            <a:ext cx="302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Channel efficiency analysis was shown in [1]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OFDMA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u="sng" dirty="0" smtClean="0"/>
              <a:t>Issue on DL-only OFDMA and feasibility of UL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DL </a:t>
            </a:r>
          </a:p>
          <a:p>
            <a:pPr lvl="1"/>
            <a:r>
              <a:rPr lang="en-US" altLang="ko-KR" dirty="0" smtClean="0"/>
              <a:t>AP can manage packets for users and transmit them simultaneously</a:t>
            </a:r>
          </a:p>
          <a:p>
            <a:pPr lvl="2"/>
            <a:r>
              <a:rPr lang="en-US" altLang="ko-KR" dirty="0" smtClean="0"/>
              <a:t>It’s like extending stream-domain in DL MU-MIMO to channel-domain for transmitting multiple packets</a:t>
            </a:r>
          </a:p>
          <a:p>
            <a:pPr lvl="1"/>
            <a:r>
              <a:rPr lang="en-US" altLang="ko-KR" dirty="0" smtClean="0"/>
              <a:t>It would be good to protect TXOP duration for OFDMA transmission from legacy devices (or from UL packet in DL-only OFDMA case)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UL</a:t>
            </a:r>
          </a:p>
          <a:p>
            <a:pPr lvl="1"/>
            <a:r>
              <a:rPr lang="en-US" altLang="ko-KR" dirty="0" smtClean="0"/>
              <a:t>Both time-synchronization and clear channel access for packets need to be satisfied </a:t>
            </a:r>
          </a:p>
          <a:p>
            <a:pPr lvl="2"/>
            <a:r>
              <a:rPr lang="en-US" altLang="ko-KR" dirty="0" smtClean="0"/>
              <a:t>It is difficult to expect when users prepare packets and want to transmit them </a:t>
            </a:r>
          </a:p>
          <a:p>
            <a:pPr lvl="2"/>
            <a:r>
              <a:rPr lang="en-US" altLang="ko-KR" dirty="0" smtClean="0"/>
              <a:t>Channel states couldn’t be easily guaranteed, even packets are prepared</a:t>
            </a:r>
          </a:p>
          <a:p>
            <a:pPr lvl="1"/>
            <a:r>
              <a:rPr lang="en-US" altLang="ko-KR" dirty="0" smtClean="0"/>
              <a:t>Need further discussion (on solutions and its feasibility)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Activity on primary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u="sng" dirty="0" smtClean="0"/>
              <a:t>Issue on how to activate EDCA TXOP, </a:t>
            </a:r>
            <a:r>
              <a:rPr lang="en-US" altLang="ko-KR" u="sng" dirty="0" err="1" smtClean="0"/>
              <a:t>backoff</a:t>
            </a:r>
            <a:r>
              <a:rPr lang="en-US" altLang="ko-KR" u="sng" dirty="0" smtClean="0"/>
              <a:t>, and NAV assertion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Up to 11ac</a:t>
            </a:r>
          </a:p>
          <a:p>
            <a:pPr lvl="1"/>
            <a:r>
              <a:rPr lang="en-US" altLang="ko-KR" dirty="0" smtClean="0"/>
              <a:t>Solely based on activity in the primary channel</a:t>
            </a:r>
          </a:p>
          <a:p>
            <a:pPr lvl="1"/>
            <a:r>
              <a:rPr lang="en-US" altLang="ko-KR" dirty="0" smtClean="0"/>
              <a:t>Extension to adjacent secondary channels for wider bandwidth operation; 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mechanism on the primary channel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HEW with (DL) OFDMA</a:t>
            </a:r>
          </a:p>
          <a:p>
            <a:pPr lvl="1"/>
            <a:r>
              <a:rPr lang="en-US" altLang="ko-KR" dirty="0" smtClean="0"/>
              <a:t>Option by maintaining primary channel based access </a:t>
            </a:r>
          </a:p>
          <a:p>
            <a:pPr lvl="2"/>
            <a:r>
              <a:rPr lang="en-US" altLang="ko-KR" dirty="0" smtClean="0"/>
              <a:t>It can enable simple implementation to have a reference channel in a system</a:t>
            </a:r>
          </a:p>
          <a:p>
            <a:pPr lvl="3"/>
            <a:r>
              <a:rPr lang="en-US" altLang="ko-KR" dirty="0" smtClean="0"/>
              <a:t>One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mechanism in the primary channel would be fine; primary channel needs to be guaranteed and assigned first</a:t>
            </a:r>
          </a:p>
          <a:p>
            <a:pPr lvl="1"/>
            <a:r>
              <a:rPr lang="en-US" altLang="ko-KR" dirty="0" smtClean="0"/>
              <a:t>Option by preferred channel based access</a:t>
            </a:r>
          </a:p>
          <a:p>
            <a:pPr lvl="2"/>
            <a:r>
              <a:rPr lang="en-US" altLang="ko-KR" dirty="0" smtClean="0"/>
              <a:t>No critical gain with band selection would be expected if </a:t>
            </a:r>
            <a:r>
              <a:rPr lang="en-US" altLang="ko-KR" dirty="0" err="1" smtClean="0"/>
              <a:t>subband</a:t>
            </a:r>
            <a:r>
              <a:rPr lang="en-US" altLang="ko-KR" dirty="0" smtClean="0"/>
              <a:t> granularity is sufficiently large (e.g. 20MHz); Need further discussion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u="sng" dirty="0" smtClean="0"/>
              <a:t>Issue on scheduling for OFDMA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OFDMA with basic Wi-Fi architecture and further extension to scheduling</a:t>
            </a:r>
          </a:p>
          <a:p>
            <a:pPr lvl="1"/>
            <a:r>
              <a:rPr lang="en-US" altLang="ko-KR" dirty="0" smtClean="0"/>
              <a:t>In DL, AP could manage packet transmission without critical scheduling overhead, e.g.,</a:t>
            </a:r>
          </a:p>
          <a:p>
            <a:pPr lvl="2"/>
            <a:r>
              <a:rPr lang="en-US" altLang="ko-KR" dirty="0" smtClean="0"/>
              <a:t>Set a TXOP for OFDMA transmission (RTS/CTS, etc)</a:t>
            </a:r>
          </a:p>
          <a:p>
            <a:pPr lvl="2"/>
            <a:r>
              <a:rPr lang="en-US" altLang="ko-KR" dirty="0" smtClean="0"/>
              <a:t>Let the OFDMA packet composition depend on each channel state; Non-continuous channels within FFT size can be used if idle</a:t>
            </a:r>
          </a:p>
          <a:p>
            <a:pPr lvl="1"/>
            <a:r>
              <a:rPr lang="en-US" altLang="ko-KR" dirty="0" smtClean="0"/>
              <a:t>Scheduling may be required for some enhanced features/functionalities: but need to consider overhead increase</a:t>
            </a:r>
          </a:p>
          <a:p>
            <a:pPr lvl="2"/>
            <a:r>
              <a:rPr lang="en-US" altLang="ko-KR" dirty="0" smtClean="0"/>
              <a:t>E.g. In DL MU-MIMO, the management frames to set up multi-packet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can be a burden on degrading MU-MIMO gain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Granularity of </a:t>
            </a:r>
            <a:r>
              <a:rPr lang="en-US" altLang="ko-KR" dirty="0" err="1" smtClean="0"/>
              <a:t>subband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813675" y="6472260"/>
            <a:ext cx="873125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284663" y="6472260"/>
            <a:ext cx="515937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239682" y="2588008"/>
          <a:ext cx="8643998" cy="38873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89112"/>
                <a:gridCol w="3429024"/>
                <a:gridCol w="3525862"/>
              </a:tblGrid>
              <a:tr h="3305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</a:rPr>
                        <a:t>Issues</a:t>
                      </a:r>
                      <a:endParaRPr lang="ko-KR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ko-KR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ko-KR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44186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User multiplexing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capability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b="0" baseline="0" dirty="0" smtClean="0">
                          <a:solidFill>
                            <a:schemeClr val="tx1"/>
                          </a:solidFill>
                        </a:rPr>
                        <a:t>- Alleviating high-dense condition by finer user multiplexing in frequency</a:t>
                      </a:r>
                    </a:p>
                    <a:p>
                      <a:pPr algn="l" latinLnBrk="1"/>
                      <a:r>
                        <a:rPr lang="en-US" altLang="ko-KR" sz="1300" b="0" dirty="0" smtClean="0">
                          <a:solidFill>
                            <a:schemeClr val="tx1"/>
                          </a:solidFill>
                        </a:rPr>
                        <a:t>- Performance enhancement even</a:t>
                      </a:r>
                      <a:r>
                        <a:rPr lang="en-US" altLang="ko-KR" sz="1300" b="0" baseline="0" dirty="0" smtClean="0">
                          <a:solidFill>
                            <a:schemeClr val="tx1"/>
                          </a:solidFill>
                        </a:rPr>
                        <a:t> in 20MHz-only channel condition (practically higher BW size wouldn’t be easily guaranteed)</a:t>
                      </a:r>
                      <a:endParaRPr lang="ko-KR" alt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baseline="0" dirty="0" smtClean="0"/>
                        <a:t>Burden on signaling overhead;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baseline="0" dirty="0" smtClean="0"/>
                        <a:t>w</a:t>
                      </a:r>
                      <a:r>
                        <a:rPr lang="en-US" altLang="ko-KR" sz="1300" b="0" dirty="0" smtClean="0"/>
                        <a:t>ithout band</a:t>
                      </a:r>
                      <a:r>
                        <a:rPr lang="en-US" altLang="ko-KR" sz="1300" b="0" baseline="0" dirty="0" smtClean="0"/>
                        <a:t> scheduling, it is difficult to expect significant gain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66202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Overhead for</a:t>
                      </a:r>
                      <a:r>
                        <a:rPr lang="en-US" altLang="ko-KR" sz="1600" baseline="0" dirty="0" smtClean="0"/>
                        <a:t> short packet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b="0" dirty="0" smtClean="0"/>
                        <a:t>- Padding overhead may be relatively small; depending on traffics</a:t>
                      </a:r>
                    </a:p>
                    <a:p>
                      <a:pPr algn="l" latinLnBrk="1"/>
                      <a:r>
                        <a:rPr lang="en-US" altLang="ko-KR" sz="1300" b="0" dirty="0" smtClean="0"/>
                        <a:t>- Packing gain may be too small in current</a:t>
                      </a:r>
                      <a:r>
                        <a:rPr lang="en-US" altLang="ko-KR" sz="1300" b="0" baseline="0" dirty="0" smtClean="0"/>
                        <a:t> FFT size (64 for 20MHz, which is quite smaller than cellular system)*; depending on FFT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>
                        <a:buFont typeface="Arial" charset="0"/>
                        <a:buNone/>
                      </a:pPr>
                      <a:r>
                        <a:rPr lang="en-US" altLang="ko-KR" sz="1300" b="0" baseline="0" dirty="0" smtClean="0"/>
                        <a:t> N/A</a:t>
                      </a:r>
                      <a:endParaRPr lang="en-US" altLang="ko-KR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310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CCA complexity</a:t>
                      </a:r>
                    </a:p>
                    <a:p>
                      <a:pPr algn="l" latinLnBrk="1"/>
                      <a:r>
                        <a:rPr lang="en-US" altLang="ko-KR" sz="1600" dirty="0" smtClean="0"/>
                        <a:t>/overhead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 </a:t>
                      </a:r>
                      <a:endParaRPr lang="ko-KR" altLang="en-US" sz="1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dirty="0" smtClean="0"/>
                        <a:t>Probably higher with various CCA BW granularity;</a:t>
                      </a:r>
                      <a:r>
                        <a:rPr lang="en-US" altLang="ko-KR" sz="1300" b="0" baseline="0" dirty="0" smtClean="0"/>
                        <a:t> </a:t>
                      </a:r>
                      <a:r>
                        <a:rPr lang="en-US" altLang="ko-KR" sz="1300" b="0" dirty="0" smtClean="0"/>
                        <a:t>depending on PPDU</a:t>
                      </a:r>
                      <a:r>
                        <a:rPr lang="en-US" altLang="ko-KR" sz="1300" b="0" baseline="0" dirty="0" smtClean="0"/>
                        <a:t> design and CCA rule</a:t>
                      </a:r>
                      <a:r>
                        <a:rPr lang="en-US" altLang="ko-KR" sz="1300" b="0" dirty="0" smtClean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310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Impact on Frame structure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Possibility</a:t>
                      </a:r>
                      <a:r>
                        <a:rPr lang="en-US" altLang="ko-KR" sz="13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more optimized frame structure for HEW</a:t>
                      </a:r>
                      <a:endParaRPr lang="ko-KR" altLang="en-US" sz="1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baseline="0" dirty="0" smtClean="0"/>
                        <a:t>Burden on new design from implementation point of view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381000" y="1828800"/>
            <a:ext cx="8305800" cy="81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2200" b="1" u="sng" kern="0" dirty="0" smtClean="0">
                <a:latin typeface="+mj-lt"/>
                <a:ea typeface="+mn-ea"/>
                <a:cs typeface="Calibri" pitchFamily="34" charset="0"/>
              </a:rPr>
              <a:t>Baseline: 20MHz </a:t>
            </a:r>
            <a:r>
              <a:rPr kumimoji="0" lang="en-US" altLang="ko-KR" sz="2200" b="1" u="sng" kern="0" dirty="0" err="1" smtClean="0">
                <a:latin typeface="+mj-lt"/>
                <a:ea typeface="+mn-ea"/>
                <a:cs typeface="Calibri" pitchFamily="34" charset="0"/>
              </a:rPr>
              <a:t>subband</a:t>
            </a:r>
            <a:r>
              <a:rPr kumimoji="0" lang="en-US" altLang="ko-KR" sz="2200" b="1" u="sng" kern="0" dirty="0" smtClean="0">
                <a:latin typeface="+mj-lt"/>
                <a:ea typeface="+mn-ea"/>
                <a:cs typeface="Calibri" pitchFamily="34" charset="0"/>
              </a:rPr>
              <a:t> for easy extension to OFDMA  </a:t>
            </a:r>
            <a:endParaRPr kumimoji="0" lang="en-US" altLang="ko-KR" sz="22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0087" y="2280364"/>
            <a:ext cx="487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&lt;Analysis when using </a:t>
            </a:r>
            <a:r>
              <a:rPr lang="en-US" altLang="ko-KR" sz="1800" dirty="0" err="1" smtClean="0"/>
              <a:t>subband</a:t>
            </a:r>
            <a:r>
              <a:rPr lang="en-US" altLang="ko-KR" sz="1800" dirty="0" smtClean="0"/>
              <a:t> less than 20MHz &gt;</a:t>
            </a:r>
            <a:endParaRPr lang="ko-KR" alt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572264" y="2150188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e.g. TCP ACK: ~100bits, VoIP packet with AMR 12.2kbps: ~360bits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143699</TotalTime>
  <Words>931</Words>
  <Application>Microsoft Office PowerPoint</Application>
  <PresentationFormat>화면 슬라이드 쇼(4:3)</PresentationFormat>
  <Paragraphs>153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Extend Submission Template</vt:lpstr>
      <vt:lpstr>Document</vt:lpstr>
      <vt:lpstr>Discussion on OFDMA in HEW</vt:lpstr>
      <vt:lpstr>Abstract</vt:lpstr>
      <vt:lpstr>Motivation</vt:lpstr>
      <vt:lpstr>A potential technique: OFDMA</vt:lpstr>
      <vt:lpstr>How can channel utilization be enhanced by OFDMA?</vt:lpstr>
      <vt:lpstr>Discussion: OFDMA link</vt:lpstr>
      <vt:lpstr>Discussion: Activity on primary channel</vt:lpstr>
      <vt:lpstr>Discussion: Scheduling</vt:lpstr>
      <vt:lpstr>Discussion: Granularity of subband </vt:lpstr>
      <vt:lpstr>Conclusion</vt:lpstr>
      <vt:lpstr>Reference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js.choi</cp:lastModifiedBy>
  <cp:revision>3391</cp:revision>
  <cp:lastPrinted>1998-02-10T13:28:06Z</cp:lastPrinted>
  <dcterms:created xsi:type="dcterms:W3CDTF">2011-03-29T03:39:16Z</dcterms:created>
  <dcterms:modified xsi:type="dcterms:W3CDTF">2013-11-12T06:52:00Z</dcterms:modified>
</cp:coreProperties>
</file>