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75" r:id="rId5"/>
    <p:sldId id="266" r:id="rId6"/>
    <p:sldId id="276" r:id="rId7"/>
    <p:sldId id="277" r:id="rId8"/>
    <p:sldId id="278" r:id="rId9"/>
    <p:sldId id="279" r:id="rId10"/>
    <p:sldId id="280" r:id="rId11"/>
    <p:sldId id="281" r:id="rId12"/>
    <p:sldId id="267" r:id="rId13"/>
    <p:sldId id="268" r:id="rId14"/>
    <p:sldId id="269" r:id="rId15"/>
    <p:sldId id="270" r:id="rId16"/>
    <p:sldId id="274"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8" autoAdjust="0"/>
    <p:restoredTop sz="82701" autoAdjust="0"/>
  </p:normalViewPr>
  <p:slideViewPr>
    <p:cSldViewPr>
      <p:cViewPr varScale="1">
        <p:scale>
          <a:sx n="60" d="100"/>
          <a:sy n="60" d="100"/>
        </p:scale>
        <p:origin x="-924" y="-90"/>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1302"/>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11-13/1381r0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3/omniran-13-0086-00-ecsg-proposed-par-and-5c.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3/4PPOE/P802.3bt.pdf" TargetMode="External"/><Relationship Id="rId13" Type="http://schemas.openxmlformats.org/officeDocument/2006/relationships/hyperlink" Target="https://mentor.ieee.org/omniran/dcn/13/omniran-13-0086-00-ecsg-proposed-par-and-5c.docx" TargetMode="External"/><Relationship Id="rId3" Type="http://schemas.openxmlformats.org/officeDocument/2006/relationships/hyperlink" Target="http://www.ieee802.org/1/files/public/docs2013/802-rev-par-extension-request-0913-v1.pdf" TargetMode="External"/><Relationship Id="rId7" Type="http://schemas.openxmlformats.org/officeDocument/2006/relationships/hyperlink" Target="http://www.ieee802.org/3/DMLT/8023-DMLT-SG-1309-Winkel-5C-v2.2.pdf" TargetMode="External"/><Relationship Id="rId12"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3/DMLT/P802_3br_PAR_030913.pdf" TargetMode="External"/><Relationship Id="rId11" Type="http://schemas.openxmlformats.org/officeDocument/2006/relationships/hyperlink" Target="http://www.ieee802.org/3/1PPODL/Draft_5C_PoDL.pdf" TargetMode="External"/><Relationship Id="rId5" Type="http://schemas.openxmlformats.org/officeDocument/2006/relationships/hyperlink" Target="http://www.ieee802.org/1/files/public/docs2013/q-revision-draft-par-modification0913.pdf" TargetMode="External"/><Relationship Id="rId10" Type="http://schemas.openxmlformats.org/officeDocument/2006/relationships/hyperlink" Target="http://www.ieee802.org/3/1PPODL/Draft_P802_3bu_PAR_Detail.pdf" TargetMode="External"/><Relationship Id="rId4" Type="http://schemas.openxmlformats.org/officeDocument/2006/relationships/hyperlink" Target="http://www.ieee802.org/1/files/public/docs2013/ax-rev-draft-par-modification-request-0913.pdf" TargetMode="External"/><Relationship Id="rId9" Type="http://schemas.openxmlformats.org/officeDocument/2006/relationships/hyperlink" Target="http://www.ieee802.org/3/4PPOE/5Criteria.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3/802-rev-par-extension-request-0913-v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3/q-revision-draft-par-modification0913.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Review of PARs for Nov Plenary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2013-11-12</a:t>
            </a:r>
            <a:endParaRPr lang="en-GB" sz="2000" b="0" dirty="0"/>
          </a:p>
        </p:txBody>
      </p:sp>
      <p:graphicFrame>
        <p:nvGraphicFramePr>
          <p:cNvPr id="3075" name="Object 3"/>
          <p:cNvGraphicFramePr>
            <a:graphicFrameLocks noChangeAspect="1"/>
          </p:cNvGraphicFramePr>
          <p:nvPr/>
        </p:nvGraphicFramePr>
        <p:xfrm>
          <a:off x="508000" y="2276475"/>
          <a:ext cx="8188325" cy="2397125"/>
        </p:xfrm>
        <a:graphic>
          <a:graphicData uri="http://schemas.openxmlformats.org/presentationml/2006/ole">
            <p:oleObj spid="_x0000_s3075" name="Document" r:id="rId4" imgW="8552873" imgH="251866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cont</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5.2 Is the scope of the revision only to </a:t>
            </a:r>
            <a:r>
              <a:rPr lang="en-US" dirty="0" err="1" smtClean="0"/>
              <a:t>reband</a:t>
            </a:r>
            <a:r>
              <a:rPr lang="en-US" dirty="0" smtClean="0"/>
              <a:t> the existing 802.22 radio?</a:t>
            </a:r>
          </a:p>
          <a:p>
            <a:r>
              <a:rPr lang="en-US" dirty="0" smtClean="0"/>
              <a:t>5.2 Which bands do you intend to occupy? (this should be stated in the Scope statement) All Unlicensed Spectrum is not a reasonable response.  A specific range of bands should be specified.</a:t>
            </a:r>
          </a:p>
          <a:p>
            <a:r>
              <a:rPr lang="en-US" dirty="0" smtClean="0"/>
              <a:t>7.1 What about 802.16? If you are expanding the bands and the type of station definition, does this become similar to 802.16?</a:t>
            </a:r>
          </a:p>
          <a:p>
            <a:r>
              <a:rPr lang="en-US" dirty="0" smtClean="0"/>
              <a:t>8.1 No section number with the text, and it seems to be a cut and paste error as it is identical to the purpose statement.  Delete.</a:t>
            </a: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a:t>
            </a:r>
            <a:endParaRPr lang="en-US" dirty="0"/>
          </a:p>
        </p:txBody>
      </p:sp>
      <p:sp>
        <p:nvSpPr>
          <p:cNvPr id="3" name="Content Placeholder 2"/>
          <p:cNvSpPr>
            <a:spLocks noGrp="1"/>
          </p:cNvSpPr>
          <p:nvPr>
            <p:ph idx="1"/>
          </p:nvPr>
        </p:nvSpPr>
        <p:spPr/>
        <p:txBody>
          <a:bodyPr/>
          <a:lstStyle/>
          <a:p>
            <a:r>
              <a:rPr lang="en-US" dirty="0" smtClean="0"/>
              <a:t>General: Missing updated 5C – see 10.2 and 10.3 of the LMSC OM – This Project is not qualified to be considered at this Session.</a:t>
            </a:r>
          </a:p>
          <a:p>
            <a:r>
              <a:rPr lang="en-US" dirty="0" smtClean="0"/>
              <a:t>General: the PAR form presented is not the correct PAR form.  An old PAR form should not be used for consideration.</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371600"/>
          </a:xfrm>
        </p:spPr>
        <p:txBody>
          <a:bodyPr/>
          <a:lstStyle/>
          <a:p>
            <a:r>
              <a:rPr lang="en-US" sz="2400" dirty="0" err="1" smtClean="0"/>
              <a:t>OmniRAN</a:t>
            </a:r>
            <a:r>
              <a:rPr lang="en-US" sz="2400" dirty="0" smtClean="0"/>
              <a:t> EC SG - Recommended Practice, Network Reference Model and Functional Description of IEEE 802 Access </a:t>
            </a:r>
            <a:r>
              <a:rPr lang="en-US" sz="2400" dirty="0" smtClean="0"/>
              <a:t>Network, </a:t>
            </a:r>
            <a:r>
              <a:rPr lang="en-US" sz="2400" dirty="0" smtClean="0">
                <a:hlinkClick r:id="rId2"/>
              </a:rPr>
              <a:t>PAR and 5C</a:t>
            </a:r>
            <a:endParaRPr lang="en-US" sz="2400" dirty="0"/>
          </a:p>
        </p:txBody>
      </p:sp>
      <p:sp>
        <p:nvSpPr>
          <p:cNvPr id="3" name="Content Placeholder 2"/>
          <p:cNvSpPr>
            <a:spLocks noGrp="1"/>
          </p:cNvSpPr>
          <p:nvPr>
            <p:ph idx="1"/>
          </p:nvPr>
        </p:nvSpPr>
        <p:spPr>
          <a:xfrm>
            <a:off x="685800" y="1981200"/>
            <a:ext cx="7770813" cy="4419600"/>
          </a:xfrm>
        </p:spPr>
        <p:txBody>
          <a:bodyPr/>
          <a:lstStyle/>
          <a:p>
            <a:r>
              <a:rPr lang="en-US" dirty="0" smtClean="0"/>
              <a:t>4.2/4.3 Note that this PAR will not be approved by SASB until March 2014 (last week).  Suggest that the initial Sponsor ballot date be set to 03/2016 and the submittal to </a:t>
            </a:r>
            <a:r>
              <a:rPr lang="en-US" dirty="0" err="1" smtClean="0"/>
              <a:t>RevCom</a:t>
            </a:r>
            <a:r>
              <a:rPr lang="en-US" dirty="0" smtClean="0"/>
              <a:t> be 10/2016 (or 02/2017)</a:t>
            </a:r>
          </a:p>
          <a:p>
            <a:r>
              <a:rPr lang="en-US" dirty="0" smtClean="0"/>
              <a:t>5.2 What is an access network? This generic term is not adequately defined or referenced.  Put reference in 8.1</a:t>
            </a:r>
          </a:p>
          <a:p>
            <a:r>
              <a:rPr lang="en-US" dirty="0" smtClean="0"/>
              <a:t>5.2 “Network Reference Model” – Should this be “Access Network Reference Model””?</a:t>
            </a:r>
          </a:p>
          <a:p>
            <a:r>
              <a:rPr lang="en-US" dirty="0" smtClean="0"/>
              <a:t>5.4 not a “specification”, but rather a “Recommended Practice”.</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533400"/>
          </a:xfrm>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a:xfrm>
            <a:off x="685800" y="1295400"/>
            <a:ext cx="7770813" cy="5105400"/>
          </a:xfrm>
        </p:spPr>
        <p:txBody>
          <a:bodyPr/>
          <a:lstStyle/>
          <a:p>
            <a:r>
              <a:rPr lang="en-US" dirty="0" smtClean="0"/>
              <a:t>5.4 – How is this going to “more easily” enable design?</a:t>
            </a:r>
          </a:p>
          <a:p>
            <a:r>
              <a:rPr lang="en-US" dirty="0" smtClean="0"/>
              <a:t>5.4 – unsure what “access networks” </a:t>
            </a:r>
            <a:r>
              <a:rPr lang="en-US" dirty="0" err="1" smtClean="0"/>
              <a:t>vs</a:t>
            </a:r>
            <a:r>
              <a:rPr lang="en-US" dirty="0" smtClean="0"/>
              <a:t> “unified access network”</a:t>
            </a:r>
          </a:p>
          <a:p>
            <a:r>
              <a:rPr lang="en-US" dirty="0" smtClean="0"/>
              <a:t>5.4 the word “extensions”  and “extend” is not the same in phrase 2 and phrase 3.  does the one mean amendment or new standard? Extends applicability to 802 networks? Was 802 networks not extendable to begin with?</a:t>
            </a:r>
          </a:p>
          <a:p>
            <a:r>
              <a:rPr lang="en-US" dirty="0" smtClean="0"/>
              <a:t>5.4 What are the “new deployment domains”? Which domains will inspire/require this new recommended practice? Which “deployment domains” have not progressed because this recommended practice does not exist?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5.5 GAP analysis pointer should be provided.  At least the summary of the GAP analysis should be listed here.</a:t>
            </a:r>
          </a:p>
          <a:p>
            <a:endParaRPr lang="en-US" dirty="0" smtClean="0"/>
          </a:p>
          <a:p>
            <a:r>
              <a:rPr lang="en-US" dirty="0" smtClean="0"/>
              <a:t>8.1 – Item #1.2 – change “specification” to “document”</a:t>
            </a:r>
          </a:p>
          <a:p>
            <a:r>
              <a:rPr lang="en-US" dirty="0" smtClean="0"/>
              <a:t>8.1 Do you need #1.2 at all?</a:t>
            </a:r>
          </a:p>
          <a:p>
            <a:r>
              <a:rPr lang="en-US" dirty="0" smtClean="0"/>
              <a:t>8.1 #3.2/#5.6 “this standard” should be “this guide”</a:t>
            </a:r>
          </a:p>
          <a:p>
            <a:r>
              <a:rPr lang="en-US" dirty="0" smtClean="0"/>
              <a:t>8.1 #3.2/#</a:t>
            </a:r>
            <a:r>
              <a:rPr lang="en-US" dirty="0" smtClean="0"/>
              <a:t>5.6 – concern on how to designate a participant, as WGs are individual based, they would not be able to claim to be a representative of the respective WG.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General  - Make sure to put the full name of all standards that are referenced in the PAR into 8.1 (even if the only reference is in 8.1).</a:t>
            </a:r>
          </a:p>
          <a:p>
            <a:endParaRPr lang="en-US" dirty="0" smtClean="0"/>
          </a:p>
          <a:p>
            <a:r>
              <a:rPr lang="en-US" dirty="0" smtClean="0"/>
              <a:t>10.5.1 Broad Market Potential: a)b) add some examples to show what your are claiming is true…How does this Guide apply to this criteria?  What is the value of the Guide to the Market?</a:t>
            </a:r>
          </a:p>
          <a:p>
            <a:r>
              <a:rPr lang="en-US" dirty="0" smtClean="0"/>
              <a:t>10.5.3 Distinct Identity – Change “standard” to “guide” in all sections….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Example of one section for change: 10.5.3 c) Distinct Identity:  Proposed change: The Guide is </a:t>
            </a:r>
            <a:r>
              <a:rPr lang="en-US" dirty="0" smtClean="0"/>
              <a:t>substantially different from all other IEEE 802 standards because no current </a:t>
            </a:r>
            <a:r>
              <a:rPr lang="en-US" dirty="0" smtClean="0"/>
              <a:t>standard or guide </a:t>
            </a:r>
            <a:r>
              <a:rPr lang="en-US" dirty="0" smtClean="0"/>
              <a:t>specifies the network reference model and functional interactions for an IEEE 802 access network.</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04800" y="1676400"/>
            <a:ext cx="8382000" cy="4724400"/>
          </a:xfrm>
          <a:ln/>
        </p:spPr>
        <p:txBody>
          <a:bodyPr/>
          <a:lstStyle/>
          <a:p>
            <a:r>
              <a:rPr lang="en-US" sz="2000" dirty="0" smtClean="0"/>
              <a:t>802.11 Review of the following PARS:</a:t>
            </a:r>
          </a:p>
          <a:p>
            <a:pPr marL="457200" indent="-457200">
              <a:buFont typeface="+mj-lt"/>
              <a:buAutoNum type="arabicPeriod"/>
            </a:pPr>
            <a:r>
              <a:rPr lang="en-US" sz="2000" dirty="0" smtClean="0"/>
              <a:t>802 </a:t>
            </a:r>
            <a:r>
              <a:rPr lang="en-US" sz="2000" dirty="0" smtClean="0"/>
              <a:t>- Standard for Local and Metropolitan Area Networks: Overview and Architecture - </a:t>
            </a:r>
            <a:r>
              <a:rPr lang="en-US" sz="2000" dirty="0" smtClean="0">
                <a:hlinkClick r:id="rId3"/>
              </a:rPr>
              <a:t>PAR extension request</a:t>
            </a:r>
            <a:endParaRPr lang="en-US" sz="2000" dirty="0" smtClean="0"/>
          </a:p>
          <a:p>
            <a:pPr marL="457200" indent="-457200">
              <a:buFont typeface="+mj-lt"/>
              <a:buAutoNum type="arabicPeriod"/>
            </a:pPr>
            <a:r>
              <a:rPr lang="en-US" sz="2000" dirty="0" smtClean="0"/>
              <a:t>802.1AX-REV - </a:t>
            </a:r>
            <a:r>
              <a:rPr lang="en-US" sz="2000" dirty="0" smtClean="0">
                <a:hlinkClick r:id="rId4"/>
              </a:rPr>
              <a:t>PAR modification request</a:t>
            </a:r>
            <a:endParaRPr lang="en-US" sz="2000" dirty="0" smtClean="0"/>
          </a:p>
          <a:p>
            <a:pPr marL="457200" indent="-457200">
              <a:buFont typeface="+mj-lt"/>
              <a:buAutoNum type="arabicPeriod"/>
            </a:pPr>
            <a:r>
              <a:rPr lang="en-US" sz="2000" dirty="0" smtClean="0"/>
              <a:t>802.1Q-REV -</a:t>
            </a:r>
            <a:r>
              <a:rPr lang="en-US" sz="2000" dirty="0" smtClean="0">
                <a:hlinkClick r:id="rId5"/>
              </a:rPr>
              <a:t> PAR modification request</a:t>
            </a:r>
            <a:endParaRPr lang="en-US" sz="2000" dirty="0" smtClean="0"/>
          </a:p>
          <a:p>
            <a:pPr marL="457200" indent="-457200">
              <a:buFont typeface="+mj-lt"/>
              <a:buAutoNum type="arabicPeriod"/>
            </a:pPr>
            <a:r>
              <a:rPr lang="en-US" sz="2000" dirty="0" smtClean="0"/>
              <a:t>802.3br - amendment: Interspersing Express Traffic,  </a:t>
            </a:r>
            <a:r>
              <a:rPr lang="en-US" sz="2000" dirty="0" smtClean="0">
                <a:hlinkClick r:id="rId6"/>
              </a:rPr>
              <a:t>PAR</a:t>
            </a:r>
            <a:r>
              <a:rPr lang="en-US" sz="2000" dirty="0" smtClean="0"/>
              <a:t> and </a:t>
            </a:r>
            <a:r>
              <a:rPr lang="en-US" sz="2000" dirty="0" smtClean="0">
                <a:hlinkClick r:id="rId7"/>
              </a:rPr>
              <a:t>5C</a:t>
            </a:r>
            <a:endParaRPr lang="en-US" sz="2000" dirty="0" smtClean="0"/>
          </a:p>
          <a:p>
            <a:pPr marL="457200" indent="-457200">
              <a:buFont typeface="+mj-lt"/>
              <a:buAutoNum type="arabicPeriod"/>
            </a:pPr>
            <a:r>
              <a:rPr lang="en-US" sz="2000" dirty="0" smtClean="0"/>
              <a:t>802.3bt - amendment: DTE Power via MDI over 4-Pair,  </a:t>
            </a:r>
            <a:r>
              <a:rPr lang="en-US" sz="2000" dirty="0" smtClean="0">
                <a:hlinkClick r:id="rId8"/>
              </a:rPr>
              <a:t>PAR</a:t>
            </a:r>
            <a:r>
              <a:rPr lang="en-US" sz="2000" dirty="0" smtClean="0"/>
              <a:t> and </a:t>
            </a:r>
            <a:r>
              <a:rPr lang="en-US" sz="2000" dirty="0" smtClean="0">
                <a:hlinkClick r:id="rId9"/>
              </a:rPr>
              <a:t>5C</a:t>
            </a:r>
            <a:endParaRPr lang="en-US" sz="2000" dirty="0" smtClean="0"/>
          </a:p>
          <a:p>
            <a:pPr marL="457200" indent="-457200">
              <a:buFont typeface="+mj-lt"/>
              <a:buAutoNum type="arabicPeriod"/>
            </a:pPr>
            <a:r>
              <a:rPr lang="en-US" sz="2000" dirty="0" smtClean="0"/>
              <a:t>802.3bu - amendment: 1-Pair Power over Data Lines,  </a:t>
            </a:r>
            <a:r>
              <a:rPr lang="en-US" sz="2000" dirty="0" smtClean="0">
                <a:hlinkClick r:id="rId10"/>
              </a:rPr>
              <a:t>PAR</a:t>
            </a:r>
            <a:r>
              <a:rPr lang="en-US" sz="2000" dirty="0" smtClean="0"/>
              <a:t> and </a:t>
            </a:r>
            <a:r>
              <a:rPr lang="en-US" sz="2000" dirty="0" smtClean="0">
                <a:hlinkClick r:id="rId11"/>
              </a:rPr>
              <a:t>5C</a:t>
            </a:r>
            <a:endParaRPr lang="en-US" sz="2000" dirty="0" smtClean="0"/>
          </a:p>
          <a:p>
            <a:pPr marL="457200" indent="-457200">
              <a:buFont typeface="+mj-lt"/>
              <a:buAutoNum type="arabicPeriod"/>
            </a:pPr>
            <a:r>
              <a:rPr lang="en-US" sz="2000" dirty="0" smtClean="0"/>
              <a:t>802.22 - Revision, </a:t>
            </a:r>
            <a:r>
              <a:rPr lang="en-US" sz="2000" dirty="0" smtClean="0">
                <a:hlinkClick r:id="rId12"/>
              </a:rPr>
              <a:t>PAR</a:t>
            </a:r>
            <a:endParaRPr lang="en-US" sz="2000" dirty="0" smtClean="0"/>
          </a:p>
          <a:p>
            <a:pPr marL="457200" indent="-457200">
              <a:buFont typeface="+mj-lt"/>
              <a:buAutoNum type="arabicPeriod"/>
            </a:pPr>
            <a:r>
              <a:rPr lang="en-US" sz="2000" dirty="0" err="1" smtClean="0"/>
              <a:t>OmniRAN</a:t>
            </a:r>
            <a:r>
              <a:rPr lang="en-US" sz="2000" dirty="0" smtClean="0"/>
              <a:t> EC SG - Recommended Practice, Network Reference Model and Functional Description of IEEE 802 Access Network , </a:t>
            </a:r>
            <a:r>
              <a:rPr lang="en-US" sz="2000" dirty="0" smtClean="0">
                <a:hlinkClick r:id="rId13"/>
              </a:rPr>
              <a:t>PAR and 5C</a:t>
            </a:r>
            <a:endParaRPr lang="en-US" sz="20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0813" cy="1143000"/>
          </a:xfrm>
        </p:spPr>
        <p:txBody>
          <a:bodyPr/>
          <a:lstStyle/>
          <a:p>
            <a:r>
              <a:rPr lang="en-US" sz="2400" dirty="0" smtClean="0"/>
              <a:t>802 - Standard for Local and Metropolitan Area Networks: Overview and Architecture </a:t>
            </a:r>
            <a:r>
              <a:rPr lang="en-US" sz="2400" dirty="0" smtClean="0"/>
              <a:t/>
            </a:r>
            <a:br>
              <a:rPr lang="en-US" sz="2400" dirty="0" smtClean="0"/>
            </a:br>
            <a:r>
              <a:rPr lang="en-US" sz="2400" dirty="0" smtClean="0"/>
              <a:t>- </a:t>
            </a:r>
            <a:r>
              <a:rPr lang="en-US" sz="2400" dirty="0" smtClean="0">
                <a:hlinkClick r:id="rId2"/>
              </a:rPr>
              <a:t>PAR extension </a:t>
            </a:r>
            <a:r>
              <a:rPr lang="en-US" sz="2400" dirty="0" smtClean="0">
                <a:hlinkClick r:id="rId2"/>
              </a:rPr>
              <a:t>request</a:t>
            </a:r>
            <a:endParaRPr lang="en-US" sz="2400" dirty="0"/>
          </a:p>
        </p:txBody>
      </p:sp>
      <p:sp>
        <p:nvSpPr>
          <p:cNvPr id="3" name="Content Placeholder 2"/>
          <p:cNvSpPr>
            <a:spLocks noGrp="1"/>
          </p:cNvSpPr>
          <p:nvPr>
            <p:ph idx="1"/>
          </p:nvPr>
        </p:nvSpPr>
        <p:spPr/>
        <p:txBody>
          <a:bodyPr/>
          <a:lstStyle/>
          <a:p>
            <a:r>
              <a:rPr lang="en-US" dirty="0" smtClean="0"/>
              <a:t>There is a Concern that you will not be able to complete by Oct 2014.</a:t>
            </a:r>
          </a:p>
          <a:p>
            <a:r>
              <a:rPr lang="en-US" dirty="0" smtClean="0"/>
              <a:t>A more aggressive plan to include </a:t>
            </a:r>
            <a:r>
              <a:rPr lang="en-US" dirty="0" err="1" smtClean="0"/>
              <a:t>recirculating</a:t>
            </a:r>
            <a:r>
              <a:rPr lang="en-US" dirty="0" smtClean="0"/>
              <a:t> the draft more often than 2 times a year may be necessary in order to meet the Oct 2014 target.  An updated plan should be prepared and enforced by 802.1 leadership.</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802.1AX</a:t>
            </a:r>
            <a:endParaRPr lang="en-US" dirty="0"/>
          </a:p>
        </p:txBody>
      </p:sp>
      <p:sp>
        <p:nvSpPr>
          <p:cNvPr id="3" name="Content Placeholder 2"/>
          <p:cNvSpPr>
            <a:spLocks noGrp="1"/>
          </p:cNvSpPr>
          <p:nvPr>
            <p:ph idx="1"/>
          </p:nvPr>
        </p:nvSpPr>
        <p:spPr/>
        <p:txBody>
          <a:bodyPr/>
          <a:lstStyle/>
          <a:p>
            <a:r>
              <a:rPr lang="en-US" dirty="0" smtClean="0"/>
              <a:t>Add “5.2” to 8.1 prior to the explanation.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802.1Q-REV -</a:t>
            </a:r>
            <a:r>
              <a:rPr lang="en-US" dirty="0" smtClean="0">
                <a:hlinkClick r:id="rId2"/>
              </a:rPr>
              <a:t> PAR modification </a:t>
            </a:r>
            <a:r>
              <a:rPr lang="en-US" dirty="0" smtClean="0">
                <a:hlinkClick r:id="rId2"/>
              </a:rPr>
              <a:t>request</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802.3br</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5.2: “This standard defines Ethernet local area, access and metropolitan  area networks”.  Is  this sentence correct?  Is “Ethernet local area” a description or is this really a “local area Ethernet”? How does “access” by itself apply?</a:t>
            </a:r>
          </a:p>
          <a:p>
            <a:r>
              <a:rPr lang="en-US" dirty="0" smtClean="0"/>
              <a:t>8.1 move the statement in 8.1 to 5.2b… (see 802.3bt)</a:t>
            </a:r>
          </a:p>
          <a:p>
            <a:r>
              <a:rPr lang="en-US" dirty="0" smtClean="0"/>
              <a:t>8.1 Need to provide the full names for standards referenced in the PAR form in 8.1.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802.3bt</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802.3bu</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802.22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2.1 spell out the first use of RAN </a:t>
            </a:r>
          </a:p>
          <a:p>
            <a:r>
              <a:rPr lang="en-US" dirty="0" smtClean="0"/>
              <a:t>3.1 Update the WG Vice chair</a:t>
            </a:r>
          </a:p>
          <a:p>
            <a:r>
              <a:rPr lang="en-US" dirty="0" smtClean="0"/>
              <a:t>5.2 the scope is not describing what band is truly being used.  “any band” is too broad a scope.</a:t>
            </a:r>
          </a:p>
          <a:p>
            <a:r>
              <a:rPr lang="en-US" dirty="0" smtClean="0"/>
              <a:t>5.4 the added sentences of “This Revision project…” is not being added in the right place.  This should be part of 5.5 Need for the project. (see slide notes for all the text that should be moved to 5.5.)</a:t>
            </a: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1460</TotalTime>
  <Words>1221</Words>
  <Application>Microsoft Office PowerPoint</Application>
  <PresentationFormat>On-screen Show (4:3)</PresentationFormat>
  <Paragraphs>142</Paragraphs>
  <Slides>17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Microsoft Office Word 97 - 2003 Document</vt:lpstr>
      <vt:lpstr>802-11 Review of PARs for Nov Plenary</vt:lpstr>
      <vt:lpstr>Abstract</vt:lpstr>
      <vt:lpstr>802 - Standard for Local and Metropolitan Area Networks: Overview and Architecture  - PAR extension request</vt:lpstr>
      <vt:lpstr>802.1AX</vt:lpstr>
      <vt:lpstr>802.1Q-REV - PAR modification request</vt:lpstr>
      <vt:lpstr>802.3br</vt:lpstr>
      <vt:lpstr>802.3bt</vt:lpstr>
      <vt:lpstr>802.3bu</vt:lpstr>
      <vt:lpstr>802.22 </vt:lpstr>
      <vt:lpstr>802.22 cont</vt:lpstr>
      <vt:lpstr>802.22 </vt:lpstr>
      <vt:lpstr>OmniRAN EC SG - Recommended Practice, Network Reference Model and Functional Description of IEEE 802 Access Network, PAR and 5C</vt:lpstr>
      <vt:lpstr>OmniRAN cont</vt:lpstr>
      <vt:lpstr>OmniRAN cont</vt:lpstr>
      <vt:lpstr>OmniRAN cont</vt:lpstr>
      <vt:lpstr>OmniRAN cont</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jr05</cp:lastModifiedBy>
  <cp:revision>3</cp:revision>
  <cp:lastPrinted>1601-01-01T00:00:00Z</cp:lastPrinted>
  <dcterms:created xsi:type="dcterms:W3CDTF">2013-11-11T17:45:24Z</dcterms:created>
  <dcterms:modified xsi:type="dcterms:W3CDTF">2013-11-12T18:06:13Z</dcterms:modified>
</cp:coreProperties>
</file>