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69" r:id="rId3"/>
    <p:sldId id="310" r:id="rId4"/>
    <p:sldId id="340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80" d="100"/>
          <a:sy n="80" d="100"/>
        </p:scale>
        <p:origin x="-90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802.11-13/1363r0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Porat, Broadcom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Evaluation Methodology Open Items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037994"/>
              </p:ext>
            </p:extLst>
          </p:nvPr>
        </p:nvGraphicFramePr>
        <p:xfrm>
          <a:off x="690563" y="2795588"/>
          <a:ext cx="6848475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" name="Document" r:id="rId4" imgW="9042290" imgH="4182171" progId="Word.Document.8">
                  <p:embed/>
                </p:oleObj>
              </mc:Choice>
              <mc:Fallback>
                <p:oleObj name="Document" r:id="rId4" imgW="9042290" imgH="418217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795588"/>
                        <a:ext cx="6848475" cy="316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600" b="0" dirty="0" smtClean="0"/>
              <a:t>Document 13/1359 describes the current baseline draft of the evaluation methodology.  It is largely based on 13/1051 as presented in Nanjing with </a:t>
            </a:r>
            <a:r>
              <a:rPr lang="en-US" sz="1600" b="0" dirty="0" smtClean="0"/>
              <a:t>various</a:t>
            </a:r>
            <a:r>
              <a:rPr lang="en-US" sz="1600" b="0" dirty="0" smtClean="0"/>
              <a:t> </a:t>
            </a:r>
            <a:r>
              <a:rPr lang="en-US" sz="1600" b="0" dirty="0" smtClean="0"/>
              <a:t>refinements.</a:t>
            </a:r>
          </a:p>
          <a:p>
            <a:endParaRPr lang="en-US" sz="1600" b="0" dirty="0" smtClean="0"/>
          </a:p>
          <a:p>
            <a:r>
              <a:rPr lang="en-US" sz="1600" b="0" dirty="0" smtClean="0"/>
              <a:t>Expectation for final draft during </a:t>
            </a:r>
            <a:r>
              <a:rPr lang="en-US" sz="1600" b="0" dirty="0"/>
              <a:t>the task </a:t>
            </a:r>
            <a:r>
              <a:rPr lang="en-US" sz="1600" b="0" dirty="0" smtClean="0"/>
              <a:t>group when simulation results are presented.</a:t>
            </a:r>
            <a:endParaRPr lang="en-US" sz="1600" b="0" dirty="0"/>
          </a:p>
          <a:p>
            <a:endParaRPr lang="en-US" sz="1600" b="0" dirty="0" smtClean="0"/>
          </a:p>
          <a:p>
            <a:r>
              <a:rPr lang="en-US" sz="1600" b="0" dirty="0" smtClean="0"/>
              <a:t>Some </a:t>
            </a:r>
            <a:r>
              <a:rPr lang="en-US" sz="1600" b="0" dirty="0" smtClean="0"/>
              <a:t>items need further work:</a:t>
            </a:r>
          </a:p>
          <a:p>
            <a:pPr lvl="1"/>
            <a:r>
              <a:rPr lang="en-US" sz="1400" dirty="0" smtClean="0"/>
              <a:t>Traffic models </a:t>
            </a:r>
            <a:r>
              <a:rPr lang="en-US" sz="1400" dirty="0" smtClean="0"/>
              <a:t>definition – </a:t>
            </a:r>
            <a:r>
              <a:rPr lang="en-US" sz="1400" dirty="0" smtClean="0"/>
              <a:t>FTP model, Video model</a:t>
            </a:r>
          </a:p>
          <a:p>
            <a:pPr lvl="1"/>
            <a:r>
              <a:rPr lang="en-US" sz="1400" b="0" dirty="0" smtClean="0"/>
              <a:t>Metrics– higher layer </a:t>
            </a:r>
            <a:r>
              <a:rPr lang="en-US" sz="1400" b="0" dirty="0" err="1" smtClean="0"/>
              <a:t>QoS</a:t>
            </a:r>
            <a:r>
              <a:rPr lang="en-US" sz="1400" b="0" dirty="0" smtClean="0"/>
              <a:t> metric is </a:t>
            </a:r>
            <a:r>
              <a:rPr lang="en-US" sz="1400" b="0" dirty="0" smtClean="0"/>
              <a:t>TBD.  Unclear metrics definitions for different traffic models</a:t>
            </a:r>
            <a:endParaRPr lang="en-US" sz="1400" b="0" dirty="0" smtClean="0"/>
          </a:p>
          <a:p>
            <a:pPr lvl="1"/>
            <a:r>
              <a:rPr lang="en-US" sz="1400" dirty="0" smtClean="0"/>
              <a:t>Translation of per-symbol SINR to PER for BCC and LDPC with fluctuating SINR</a:t>
            </a:r>
          </a:p>
          <a:p>
            <a:pPr lvl="1"/>
            <a:r>
              <a:rPr lang="en-US" sz="1400" dirty="0" smtClean="0"/>
              <a:t>PHY abstraction  - can we treat I the same as N? (current assumption is yes)</a:t>
            </a:r>
          </a:p>
          <a:p>
            <a:pPr lvl="1"/>
            <a:r>
              <a:rPr lang="en-US" sz="1400" dirty="0" smtClean="0"/>
              <a:t>PHY </a:t>
            </a:r>
            <a:r>
              <a:rPr lang="en-US" sz="1400" dirty="0" smtClean="0"/>
              <a:t>abstraction – currently three different proposals are listed. It may be better to harmonize on the simple capacity based metric (or refinements of which)</a:t>
            </a:r>
          </a:p>
          <a:p>
            <a:pPr lvl="1"/>
            <a:endParaRPr lang="en-US" sz="1200" dirty="0"/>
          </a:p>
          <a:p>
            <a:r>
              <a:rPr lang="en-US" sz="1600" b="0" dirty="0" smtClean="0"/>
              <a:t>It may be advisable to define in the evaluation methodology document a simple calibration scenario to enable harmonizing multi-company results that are captured in the document</a:t>
            </a:r>
            <a:endParaRPr lang="en-US" sz="1200" b="0" dirty="0" smtClean="0"/>
          </a:p>
          <a:p>
            <a:pPr marL="0" indent="0">
              <a:buNone/>
            </a:pP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80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b="0" dirty="0" smtClean="0"/>
              <a:t>Do you agree to use contribution 13/1359 as a baseline evaluation methodology? </a:t>
            </a:r>
            <a:endParaRPr lang="en-US" sz="1800" b="0" dirty="0"/>
          </a:p>
          <a:p>
            <a:endParaRPr lang="en-US" sz="1800" b="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200" b="0" dirty="0" smtClean="0"/>
          </a:p>
          <a:p>
            <a:pPr lvl="1"/>
            <a:endParaRPr lang="en-US" sz="1600" b="1" dirty="0" smtClean="0"/>
          </a:p>
          <a:p>
            <a:pPr lvl="1">
              <a:buNone/>
            </a:pPr>
            <a:endParaRPr lang="en-US" sz="1600" b="1" dirty="0" smtClean="0"/>
          </a:p>
          <a:p>
            <a:r>
              <a:rPr lang="en-US" sz="1600" dirty="0" smtClean="0"/>
              <a:t>Yes</a:t>
            </a:r>
          </a:p>
          <a:p>
            <a:r>
              <a:rPr lang="en-US" sz="1600" dirty="0" smtClean="0"/>
              <a:t>No</a:t>
            </a:r>
          </a:p>
          <a:p>
            <a:r>
              <a:rPr lang="en-US" sz="1600" dirty="0" smtClean="0"/>
              <a:t>Abs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1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154573</TotalTime>
  <Words>248</Words>
  <Application>Microsoft Office PowerPoint</Application>
  <PresentationFormat>On-screen Show (4:3)</PresentationFormat>
  <Paragraphs>51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802-11-Submission</vt:lpstr>
      <vt:lpstr>Custom Design</vt:lpstr>
      <vt:lpstr>Document</vt:lpstr>
      <vt:lpstr>Evaluation Methodology Open Items  </vt:lpstr>
      <vt:lpstr>Discussion</vt:lpstr>
      <vt:lpstr>Straw Poll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Ron Porat</cp:lastModifiedBy>
  <cp:revision>1092</cp:revision>
  <cp:lastPrinted>1998-02-10T13:28:06Z</cp:lastPrinted>
  <dcterms:created xsi:type="dcterms:W3CDTF">2007-05-21T21:00:37Z</dcterms:created>
  <dcterms:modified xsi:type="dcterms:W3CDTF">2013-11-12T18:04:51Z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696533451</vt:i4>
  </property>
  <property fmtid="{D5CDD505-2E9C-101B-9397-08002B2CF9AE}" pid="3" name="_NewReviewCycle">
    <vt:lpwstr/>
  </property>
  <property fmtid="{D5CDD505-2E9C-101B-9397-08002B2CF9AE}" pid="4" name="_EmailSubject">
    <vt:lpwstr>final UWB presentation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-1355890274</vt:i4>
  </property>
</Properties>
</file>