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390" r:id="rId4"/>
    <p:sldId id="399" r:id="rId5"/>
    <p:sldId id="39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13/1341r2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Renaming TLV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</a:t>
            </a:r>
            <a:r>
              <a:rPr lang="en-US" altLang="ja-JP" sz="2000" b="0" dirty="0" smtClean="0"/>
              <a:t>-11-13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</a:t>
            </a:r>
            <a:r>
              <a:rPr lang="en-US" altLang="ja-JP" dirty="0" smtClean="0"/>
              <a:t> explains TLV renaming.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 pointed out that the name “TLV” was already defined in </a:t>
            </a:r>
            <a:r>
              <a:rPr lang="en-US" altLang="ja-JP" dirty="0" err="1" smtClean="0"/>
              <a:t>TGaf</a:t>
            </a:r>
            <a:r>
              <a:rPr lang="en-US" altLang="ja-JP" dirty="0" smtClean="0"/>
              <a:t> draft.</a:t>
            </a:r>
          </a:p>
          <a:p>
            <a:pPr lvl="1"/>
            <a:r>
              <a:rPr lang="en-US" altLang="ja-JP" dirty="0" smtClean="0"/>
              <a:t>New clause 8.2.6 defines TLV.</a:t>
            </a:r>
          </a:p>
          <a:p>
            <a:pPr lvl="1"/>
            <a:r>
              <a:rPr lang="en-US" altLang="ja-JP" dirty="0" smtClean="0"/>
              <a:t>This TLV definition cannot be used for our TLV.</a:t>
            </a:r>
          </a:p>
          <a:p>
            <a:r>
              <a:rPr lang="en-US" altLang="ja-JP" dirty="0" smtClean="0"/>
              <a:t>So we should change the name “TLV” in 8.4.2.186.</a:t>
            </a:r>
          </a:p>
          <a:p>
            <a:pPr lvl="1"/>
            <a:r>
              <a:rPr lang="en-US" altLang="ja-JP" dirty="0" smtClean="0"/>
              <a:t>FILS Secure Container </a:t>
            </a:r>
            <a:r>
              <a:rPr lang="en-US" altLang="ja-JP" dirty="0" err="1" smtClean="0"/>
              <a:t>TLVs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FILS HLP Wrapped Data TLV</a:t>
            </a:r>
          </a:p>
          <a:p>
            <a:pPr lvl="2"/>
            <a:r>
              <a:rPr lang="en-US" altLang="ja-JP" dirty="0" smtClean="0"/>
              <a:t>FILS IP Address Request TLV</a:t>
            </a:r>
          </a:p>
          <a:p>
            <a:pPr lvl="2"/>
            <a:r>
              <a:rPr lang="en-US" altLang="ja-JP" dirty="0" smtClean="0"/>
              <a:t>FILS IP Address Assignment TLV</a:t>
            </a:r>
          </a:p>
          <a:p>
            <a:pPr lvl="2"/>
            <a:r>
              <a:rPr lang="en-US" altLang="ja-JP" dirty="0" smtClean="0"/>
              <a:t>FILS DNS Information TLV</a:t>
            </a:r>
          </a:p>
          <a:p>
            <a:pPr lvl="2"/>
            <a:r>
              <a:rPr lang="en-US" altLang="ja-JP" dirty="0" smtClean="0"/>
              <a:t>Key RSC TLV</a:t>
            </a:r>
          </a:p>
          <a:p>
            <a:pPr lvl="2"/>
            <a:r>
              <a:rPr lang="en-US" altLang="ja-JP" dirty="0" smtClean="0"/>
              <a:t>KDE Container TLV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Rename “TLV” in 8.4.2.186 to “large </a:t>
            </a:r>
            <a:r>
              <a:rPr lang="en-US" altLang="ja-JP" dirty="0" err="1" smtClean="0"/>
              <a:t>subelement</a:t>
            </a:r>
            <a:r>
              <a:rPr lang="en-US" altLang="ja-JP" dirty="0" smtClean="0"/>
              <a:t> (LSE)”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Strawpoll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 you support to rename “TLV” to “large </a:t>
            </a:r>
            <a:r>
              <a:rPr lang="en-US" altLang="ja-JP" dirty="0" err="1" smtClean="0"/>
              <a:t>subelement</a:t>
            </a:r>
            <a:r>
              <a:rPr lang="en-US" altLang="ja-JP" dirty="0" smtClean="0"/>
              <a:t> (LSE)”?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Yes: </a:t>
            </a:r>
          </a:p>
          <a:p>
            <a:pPr lvl="1"/>
            <a:r>
              <a:rPr lang="en-US" altLang="ja-JP" dirty="0" smtClean="0"/>
              <a:t>No: </a:t>
            </a:r>
          </a:p>
          <a:p>
            <a:pPr lvl="1"/>
            <a:r>
              <a:rPr lang="en-US" altLang="ja-JP" dirty="0" smtClean="0"/>
              <a:t>Need more discussion: </a:t>
            </a:r>
          </a:p>
          <a:p>
            <a:pPr lvl="1"/>
            <a:r>
              <a:rPr lang="en-US" altLang="ja-JP" dirty="0" smtClean="0"/>
              <a:t>Don’t care: 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73898</TotalTime>
  <Words>281</Words>
  <Application>Microsoft Macintosh PowerPoint</Application>
  <PresentationFormat>画面に合わせる (4:3)</PresentationFormat>
  <Paragraphs>60</Paragraphs>
  <Slides>5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802-11-Submission</vt:lpstr>
      <vt:lpstr>Renaming TLV</vt:lpstr>
      <vt:lpstr>Abstract</vt:lpstr>
      <vt:lpstr>Comment</vt:lpstr>
      <vt:lpstr>Proposal</vt:lpstr>
      <vt:lpstr>Strawpoll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172</cp:revision>
  <cp:lastPrinted>1998-02-10T13:28:06Z</cp:lastPrinted>
  <dcterms:created xsi:type="dcterms:W3CDTF">2013-11-07T01:02:49Z</dcterms:created>
  <dcterms:modified xsi:type="dcterms:W3CDTF">2013-11-13T22:35:24Z</dcterms:modified>
  <cp:category/>
</cp:coreProperties>
</file>