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390" r:id="rId4"/>
    <p:sldId id="399" r:id="rId5"/>
    <p:sldId id="39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13/1341r1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Renaming TLV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</a:t>
            </a:r>
            <a:r>
              <a:rPr lang="en-US" altLang="ja-JP" sz="2000" b="0" dirty="0" smtClean="0"/>
              <a:t>-11-12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</a:t>
            </a:r>
            <a:r>
              <a:rPr lang="en-US" altLang="ja-JP" dirty="0" smtClean="0"/>
              <a:t> explains TLV renaming.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Comment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 pointed out that the name “TLV” was already defined in </a:t>
            </a:r>
            <a:r>
              <a:rPr lang="en-US" altLang="ja-JP" dirty="0" err="1" smtClean="0"/>
              <a:t>TGaf</a:t>
            </a:r>
            <a:r>
              <a:rPr lang="en-US" altLang="ja-JP" dirty="0" smtClean="0"/>
              <a:t> draft.</a:t>
            </a:r>
          </a:p>
          <a:p>
            <a:pPr lvl="1"/>
            <a:r>
              <a:rPr lang="en-US" altLang="ja-JP" dirty="0" smtClean="0"/>
              <a:t>New clause 8.2.6 defines TLV.</a:t>
            </a:r>
          </a:p>
          <a:p>
            <a:pPr lvl="1"/>
            <a:r>
              <a:rPr lang="en-US" altLang="ja-JP" dirty="0" smtClean="0"/>
              <a:t>This TLV definition cannot be used for our TLV.</a:t>
            </a:r>
          </a:p>
          <a:p>
            <a:r>
              <a:rPr lang="en-US" altLang="ja-JP" dirty="0" smtClean="0"/>
              <a:t>So we should change the name “TLV” in 8.4.2.186.</a:t>
            </a:r>
          </a:p>
          <a:p>
            <a:pPr lvl="1"/>
            <a:r>
              <a:rPr lang="en-US" altLang="ja-JP" dirty="0" smtClean="0"/>
              <a:t>FILS HLP Wrapped Data TLV</a:t>
            </a:r>
          </a:p>
          <a:p>
            <a:pPr lvl="1"/>
            <a:r>
              <a:rPr lang="en-US" altLang="ja-JP" dirty="0" smtClean="0"/>
              <a:t>FILS IP Address Request TLV</a:t>
            </a:r>
          </a:p>
          <a:p>
            <a:pPr lvl="1"/>
            <a:r>
              <a:rPr lang="en-US" altLang="ja-JP" dirty="0" smtClean="0"/>
              <a:t>FILS IP Address Assignment TLV</a:t>
            </a:r>
          </a:p>
          <a:p>
            <a:pPr lvl="1"/>
            <a:r>
              <a:rPr lang="en-US" altLang="ja-JP" dirty="0" smtClean="0"/>
              <a:t>FILS DNS Information TLV</a:t>
            </a:r>
          </a:p>
          <a:p>
            <a:pPr lvl="1"/>
            <a:r>
              <a:rPr lang="en-US" altLang="ja-JP" dirty="0" smtClean="0"/>
              <a:t>Key RSC TLV</a:t>
            </a:r>
          </a:p>
          <a:p>
            <a:pPr lvl="1"/>
            <a:r>
              <a:rPr lang="en-US" altLang="ja-JP" dirty="0" smtClean="0"/>
              <a:t>KDE Container TLV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ja-JP" sz="1600" dirty="0" smtClean="0"/>
              <a:t>Our </a:t>
            </a:r>
            <a:r>
              <a:rPr lang="en-US" altLang="ja-JP" sz="1600" dirty="0" err="1" smtClean="0"/>
              <a:t>TLVs</a:t>
            </a:r>
            <a:r>
              <a:rPr lang="en-US" altLang="ja-JP" sz="1600" dirty="0" smtClean="0"/>
              <a:t> are used in FILS Secure Container element.</a:t>
            </a:r>
          </a:p>
          <a:p>
            <a:r>
              <a:rPr lang="en-US" altLang="ja-JP" sz="1600" dirty="0" smtClean="0"/>
              <a:t>Candidate</a:t>
            </a:r>
          </a:p>
          <a:p>
            <a:pPr lvl="1"/>
            <a:r>
              <a:rPr lang="en-US" altLang="ja-JP" sz="1400" dirty="0" smtClean="0"/>
              <a:t>FSCTLV (FILS Secure Container TLV)</a:t>
            </a:r>
          </a:p>
          <a:p>
            <a:pPr lvl="2"/>
            <a:r>
              <a:rPr lang="en-US" altLang="ja-JP" sz="1200" dirty="0" smtClean="0"/>
              <a:t>little bit long…</a:t>
            </a:r>
          </a:p>
          <a:p>
            <a:pPr lvl="1"/>
            <a:r>
              <a:rPr lang="en-US" altLang="ja-JP" sz="1400" dirty="0" smtClean="0"/>
              <a:t>FSCO (FILS Secure Container Object)</a:t>
            </a:r>
          </a:p>
          <a:p>
            <a:pPr lvl="2"/>
            <a:r>
              <a:rPr lang="en-US" altLang="ja-JP" sz="1200" dirty="0" smtClean="0"/>
              <a:t>Is object good?</a:t>
            </a:r>
          </a:p>
          <a:p>
            <a:pPr lvl="1"/>
            <a:r>
              <a:rPr lang="en-US" altLang="ja-JP" sz="1400" dirty="0" smtClean="0"/>
              <a:t>FSCSE (FILS Secure Container </a:t>
            </a:r>
            <a:r>
              <a:rPr lang="en-US" altLang="ja-JP" sz="1400" dirty="0" err="1" smtClean="0"/>
              <a:t>SubElement</a:t>
            </a:r>
            <a:r>
              <a:rPr lang="en-US" altLang="ja-JP" sz="1400" dirty="0" smtClean="0"/>
              <a:t>)</a:t>
            </a:r>
          </a:p>
          <a:p>
            <a:pPr lvl="2"/>
            <a:r>
              <a:rPr lang="en-US" altLang="ja-JP" sz="1200" dirty="0" smtClean="0"/>
              <a:t>Is </a:t>
            </a:r>
            <a:r>
              <a:rPr lang="en-US" altLang="ja-JP" sz="1200" dirty="0" err="1" smtClean="0"/>
              <a:t>subelement</a:t>
            </a:r>
            <a:r>
              <a:rPr lang="en-US" altLang="ja-JP" sz="1200" dirty="0" smtClean="0"/>
              <a:t> confusing?</a:t>
            </a:r>
          </a:p>
          <a:p>
            <a:pPr lvl="1"/>
            <a:r>
              <a:rPr lang="en-US" altLang="ja-JP" sz="1600" dirty="0" smtClean="0"/>
              <a:t>Large </a:t>
            </a:r>
            <a:r>
              <a:rPr lang="en-US" altLang="ja-JP" sz="1600" dirty="0" err="1" smtClean="0"/>
              <a:t>subelement</a:t>
            </a:r>
            <a:endParaRPr lang="en-US" altLang="ja-JP" sz="1600" dirty="0" smtClean="0"/>
          </a:p>
          <a:p>
            <a:pPr lvl="2"/>
            <a:r>
              <a:rPr lang="en-US" altLang="ja-JP" sz="1400" dirty="0" smtClean="0"/>
              <a:t>Generalized for future use.</a:t>
            </a:r>
          </a:p>
          <a:p>
            <a:pPr lvl="1"/>
            <a:r>
              <a:rPr lang="en-US" altLang="ja-JP" sz="1600" dirty="0" smtClean="0"/>
              <a:t>Any other?</a:t>
            </a:r>
          </a:p>
          <a:p>
            <a:r>
              <a:rPr lang="en-US" altLang="ja-JP" sz="1600" dirty="0" smtClean="0"/>
              <a:t>How about rename “FILS Secure Container element” to “FILS Container element”?</a:t>
            </a:r>
          </a:p>
          <a:p>
            <a:pPr lvl="1"/>
            <a:r>
              <a:rPr lang="en-US" altLang="ja-JP" sz="1400" dirty="0" smtClean="0"/>
              <a:t>Not secured by this element. Secured by AEAD scheme.</a:t>
            </a:r>
          </a:p>
          <a:p>
            <a:pPr lvl="1"/>
            <a:r>
              <a:rPr lang="en-US" altLang="ja-JP" sz="1400" dirty="0" err="1" smtClean="0"/>
              <a:t>Abbriviation</a:t>
            </a:r>
            <a:r>
              <a:rPr lang="en-US" altLang="ja-JP" sz="1400" dirty="0" smtClean="0"/>
              <a:t> can be shorten as “FC”.</a:t>
            </a:r>
          </a:p>
          <a:p>
            <a:pPr lvl="2"/>
            <a:r>
              <a:rPr lang="en-US" altLang="ja-JP" sz="1200" dirty="0" smtClean="0"/>
              <a:t>FCTLV, FCO, FCSE…</a:t>
            </a:r>
          </a:p>
          <a:p>
            <a:pPr lvl="1"/>
            <a:endParaRPr lang="en-US" altLang="ja-JP" sz="14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Strawpoll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Which name do you prefer?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FSCTLV:		</a:t>
            </a:r>
          </a:p>
          <a:p>
            <a:pPr lvl="1"/>
            <a:r>
              <a:rPr lang="en-US" altLang="ja-JP" dirty="0" smtClean="0"/>
              <a:t>FSCO:		</a:t>
            </a:r>
          </a:p>
          <a:p>
            <a:pPr lvl="1"/>
            <a:r>
              <a:rPr lang="en-US" altLang="ja-JP" dirty="0" smtClean="0"/>
              <a:t>FSCSE:		</a:t>
            </a:r>
          </a:p>
          <a:p>
            <a:pPr lvl="1"/>
            <a:r>
              <a:rPr lang="en-US" altLang="ja-JP" dirty="0" smtClean="0"/>
              <a:t>FCTLV:		</a:t>
            </a:r>
          </a:p>
          <a:p>
            <a:pPr lvl="1"/>
            <a:r>
              <a:rPr lang="en-US" altLang="ja-JP" dirty="0" smtClean="0"/>
              <a:t>FCO:		</a:t>
            </a:r>
          </a:p>
          <a:p>
            <a:pPr lvl="1"/>
            <a:r>
              <a:rPr lang="en-US" altLang="ja-JP" dirty="0" smtClean="0"/>
              <a:t>FCSE:</a:t>
            </a:r>
          </a:p>
          <a:p>
            <a:pPr lvl="1"/>
            <a:r>
              <a:rPr lang="en-US" altLang="ja-JP" dirty="0" smtClean="0"/>
              <a:t>Large </a:t>
            </a:r>
            <a:r>
              <a:rPr lang="en-US" altLang="ja-JP" dirty="0" err="1" smtClean="0"/>
              <a:t>subelement</a:t>
            </a:r>
            <a:r>
              <a:rPr lang="en-US" altLang="ja-JP" dirty="0" smtClean="0"/>
              <a:t>: 		</a:t>
            </a:r>
          </a:p>
          <a:p>
            <a:pPr lvl="1"/>
            <a:r>
              <a:rPr lang="en-US" altLang="ja-JP" dirty="0" smtClean="0"/>
              <a:t>No need to change (TLV):	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72151</TotalTime>
  <Words>373</Words>
  <Application>Microsoft Macintosh PowerPoint</Application>
  <PresentationFormat>画面に合わせる (4:3)</PresentationFormat>
  <Paragraphs>77</Paragraphs>
  <Slides>5</Slides>
  <Notes>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802-11-Submission</vt:lpstr>
      <vt:lpstr>Renaming TLV</vt:lpstr>
      <vt:lpstr>Abstract</vt:lpstr>
      <vt:lpstr>Comment</vt:lpstr>
      <vt:lpstr>Proposal</vt:lpstr>
      <vt:lpstr>Strawpoll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170</cp:revision>
  <cp:lastPrinted>1998-02-10T13:28:06Z</cp:lastPrinted>
  <dcterms:created xsi:type="dcterms:W3CDTF">2013-11-07T01:02:49Z</dcterms:created>
  <dcterms:modified xsi:type="dcterms:W3CDTF">2013-11-12T17:28:00Z</dcterms:modified>
  <cp:category/>
</cp:coreProperties>
</file>