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390" r:id="rId4"/>
    <p:sldId id="399" r:id="rId5"/>
    <p:sldId id="400" r:id="rId6"/>
    <p:sldId id="397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November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-13/</a:t>
            </a:r>
            <a:r>
              <a:rPr lang="en-US" altLang="ja-JP" sz="1800" b="1" dirty="0" smtClean="0"/>
              <a:t>1340r1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%E6%96%87%E6%9B%B81!OLE_LINK5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KDE Container TLV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2013-11-07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explains KDE Container TLV.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Comment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CID2219</a:t>
            </a:r>
          </a:p>
          <a:p>
            <a:pPr lvl="1"/>
            <a:r>
              <a:rPr lang="en-US" altLang="ja-JP" dirty="0" smtClean="0"/>
              <a:t>When are the Key RSC and GTK Transfer </a:t>
            </a:r>
            <a:r>
              <a:rPr lang="en-US" altLang="ja-JP" dirty="0" err="1" smtClean="0"/>
              <a:t>TLVs</a:t>
            </a:r>
            <a:r>
              <a:rPr lang="en-US" altLang="ja-JP" dirty="0" smtClean="0"/>
              <a:t> used and when would the FILS KDE Container element be used and why do we have both of these options?</a:t>
            </a:r>
          </a:p>
          <a:p>
            <a:pPr lvl="1"/>
            <a:r>
              <a:rPr lang="en-US" altLang="ja-JP" dirty="0" smtClean="0"/>
              <a:t>Define when the Key RSC and GTK Transfer </a:t>
            </a:r>
            <a:r>
              <a:rPr lang="en-US" altLang="ja-JP" dirty="0" err="1" smtClean="0"/>
              <a:t>TLVs</a:t>
            </a:r>
            <a:r>
              <a:rPr lang="en-US" altLang="ja-JP" dirty="0" smtClean="0"/>
              <a:t> will be used and when the KDE Container element will be used.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Container for GTK is duplicated in D1.0.</a:t>
            </a:r>
          </a:p>
          <a:p>
            <a:pPr lvl="1"/>
            <a:r>
              <a:rPr lang="en-US" altLang="ja-JP" dirty="0" smtClean="0"/>
              <a:t>8.4.2.181 FILS KDE container element</a:t>
            </a:r>
          </a:p>
          <a:p>
            <a:pPr lvl="1"/>
            <a:r>
              <a:rPr lang="en-US" altLang="ja-JP" dirty="0" smtClean="0"/>
              <a:t>8.4.2.186.6 GTK Transfer TLV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Remove FILS KDE Container element.</a:t>
            </a:r>
          </a:p>
          <a:p>
            <a:r>
              <a:rPr lang="en-US" altLang="ja-JP" dirty="0" smtClean="0"/>
              <a:t>Modify GTK Transfer TLV as KDE Container TLV.</a:t>
            </a:r>
          </a:p>
          <a:p>
            <a:pPr lvl="1"/>
            <a:r>
              <a:rPr lang="en-US" altLang="ja-JP" dirty="0" smtClean="0"/>
              <a:t>The contents of KDE Container is same as FILS KDE Container element.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8.4.2.186.6 KDE Container TLV</a:t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ja-JP" sz="1800" dirty="0" smtClean="0"/>
              <a:t>The KDE Container TLV is used to communicate one or more </a:t>
            </a:r>
            <a:r>
              <a:rPr lang="en-US" altLang="ja-JP" sz="1800" dirty="0" err="1" smtClean="0"/>
              <a:t>KDEs</a:t>
            </a:r>
            <a:r>
              <a:rPr lang="en-US" altLang="ja-JP" sz="1800" dirty="0" smtClean="0"/>
              <a:t> in a FILS authentication exchange. The KDE Container TLV may contain one or more </a:t>
            </a:r>
            <a:r>
              <a:rPr lang="en-US" altLang="ja-JP" sz="1800" dirty="0" err="1" smtClean="0"/>
              <a:t>KDEs</a:t>
            </a:r>
            <a:r>
              <a:rPr lang="en-US" altLang="ja-JP" sz="1800" dirty="0" smtClean="0"/>
              <a:t>. The format of the KDE Container TLV is shown in Figure 8-401dp (KDE Container TLV format).</a:t>
            </a:r>
          </a:p>
          <a:p>
            <a:pPr lvl="1"/>
            <a:endParaRPr lang="en-US" altLang="ja-JP" sz="1800" dirty="0" smtClean="0"/>
          </a:p>
          <a:p>
            <a:pPr lvl="1"/>
            <a:endParaRPr lang="en-US" altLang="ja-JP" sz="1800" dirty="0" smtClean="0"/>
          </a:p>
          <a:p>
            <a:pPr lvl="1"/>
            <a:endParaRPr lang="en-US" altLang="ja-JP" sz="1800" dirty="0" smtClean="0"/>
          </a:p>
          <a:p>
            <a:pPr lvl="1"/>
            <a:r>
              <a:rPr lang="en-US" altLang="ja-JP" sz="1800" dirty="0" smtClean="0"/>
              <a:t>The Type ID field is equal to the KDE Container value in Table 8-183ai (FILS Secure Container TLV).</a:t>
            </a:r>
          </a:p>
          <a:p>
            <a:pPr lvl="1"/>
            <a:r>
              <a:rPr lang="en-US" altLang="ja-JP" sz="1800" dirty="0" smtClean="0"/>
              <a:t>The Length field specifies the total number of octets of all the </a:t>
            </a:r>
            <a:r>
              <a:rPr lang="en-US" altLang="ja-JP" sz="1800" dirty="0" err="1" smtClean="0"/>
              <a:t>KDEs</a:t>
            </a:r>
            <a:r>
              <a:rPr lang="en-US" altLang="ja-JP" sz="1800" dirty="0" smtClean="0"/>
              <a:t>.</a:t>
            </a:r>
          </a:p>
          <a:p>
            <a:pPr lvl="1"/>
            <a:r>
              <a:rPr lang="en-US" altLang="ja-JP" sz="1800" dirty="0" smtClean="0"/>
              <a:t>The encoding of the KDE field is defined in Table 11-6 (KDE) of 11.6.2 (EAPOL-Key frames).</a:t>
            </a:r>
          </a:p>
          <a:p>
            <a:pPr lvl="1"/>
            <a:endParaRPr lang="en-US" altLang="ja-JP" sz="1800" dirty="0" smtClean="0"/>
          </a:p>
          <a:p>
            <a:pPr lvl="1"/>
            <a:endParaRPr lang="ja-JP" altLang="en-US" sz="18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  <p:graphicFrame>
        <p:nvGraphicFramePr>
          <p:cNvPr id="193538" name="Object 2"/>
          <p:cNvGraphicFramePr>
            <a:graphicFrameLocks noChangeAspect="1"/>
          </p:cNvGraphicFramePr>
          <p:nvPr/>
        </p:nvGraphicFramePr>
        <p:xfrm>
          <a:off x="457200" y="3733800"/>
          <a:ext cx="7983415" cy="685800"/>
        </p:xfrm>
        <a:graphic>
          <a:graphicData uri="http://schemas.openxmlformats.org/presentationml/2006/ole">
            <p:oleObj spid="_x0000_s193538" name="Word 文書" r:id="rId3" imgW="5765800" imgH="4953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Strawpoll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prefer this resolution?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Yes:			</a:t>
            </a:r>
          </a:p>
          <a:p>
            <a:pPr lvl="1"/>
            <a:r>
              <a:rPr lang="en-US" altLang="ja-JP" dirty="0" smtClean="0"/>
              <a:t>No:			</a:t>
            </a:r>
          </a:p>
          <a:p>
            <a:pPr lvl="1"/>
            <a:r>
              <a:rPr lang="en-US" altLang="ja-JP" dirty="0" smtClean="0"/>
              <a:t>Need more discussion:	</a:t>
            </a:r>
          </a:p>
          <a:p>
            <a:pPr lvl="1"/>
            <a:r>
              <a:rPr lang="en-US" altLang="ja-JP" dirty="0" smtClean="0"/>
              <a:t>Don’t care:		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64199</TotalTime>
  <Words>421</Words>
  <Application>Microsoft Macintosh PowerPoint</Application>
  <PresentationFormat>画面に合わせる (4:3)</PresentationFormat>
  <Paragraphs>69</Paragraphs>
  <Slides>6</Slides>
  <Notes>2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リンクの設定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802-11-Submission</vt:lpstr>
      <vt:lpstr>%E6%96%87%E6%9B%B81!OLE_LINK5</vt:lpstr>
      <vt:lpstr>KDE Container TLV</vt:lpstr>
      <vt:lpstr>Abstract</vt:lpstr>
      <vt:lpstr>Comment</vt:lpstr>
      <vt:lpstr>Proposal</vt:lpstr>
      <vt:lpstr>8.4.2.186.6 KDE Container TLV </vt:lpstr>
      <vt:lpstr>Strawpoll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164</cp:revision>
  <cp:lastPrinted>1998-02-10T13:28:06Z</cp:lastPrinted>
  <dcterms:created xsi:type="dcterms:W3CDTF">2013-11-11T15:25:23Z</dcterms:created>
  <dcterms:modified xsi:type="dcterms:W3CDTF">2013-11-11T15:29:32Z</dcterms:modified>
  <cp:category/>
</cp:coreProperties>
</file>