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57" r:id="rId3"/>
    <p:sldId id="390" r:id="rId4"/>
    <p:sldId id="399" r:id="rId5"/>
    <p:sldId id="400" r:id="rId6"/>
    <p:sldId id="397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2D5EC"/>
    <a:srgbClr val="ECBBCA"/>
    <a:srgbClr val="FF717A"/>
    <a:srgbClr val="7394FF"/>
    <a:srgbClr val="FFA264"/>
    <a:srgbClr val="FFFA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1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02D56815-9000-E546-ABA4-FF40A1E5446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86ADF5D0-7AFF-7A41-A694-BD30783C561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2567CC49-5FB3-9D44-B729-C2E1E7C4A16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7C4031-7F9F-544A-AF6E-872DBF3FC96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A8EBFC3-83FD-624D-90EA-D2F00581A9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5CF9B97-0B25-C940-B4EB-5D64D908E8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E08B891-CD86-EC4E-B145-C6AA955FEF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0339AA7-76CC-4D46-84DC-68529080A8C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4EFB3166-3E2F-404D-9E80-00D47478CA6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C17D460B-C6A1-C84D-B999-2E80A795E54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7E38082-2016-8848-8E61-3A6B04B6B2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89C77ADA-7A51-2149-B3EC-4AAA2C6684C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C8CBFC3-90F4-C940-834C-FA2815788A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375BEEA-B635-4A44-872C-CD3C94360F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November 2013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85830" y="6475413"/>
            <a:ext cx="7580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2CDE9618-F3A2-1648-A765-0B12C9EF180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802.11</a:t>
            </a:r>
            <a:r>
              <a:rPr lang="en-US" altLang="ja-JP" sz="1800" b="1" dirty="0" smtClean="0"/>
              <a:t>-</a:t>
            </a:r>
            <a:r>
              <a:rPr lang="en-US" altLang="ja-JP" sz="1800" b="1" dirty="0" smtClean="0"/>
              <a:t>13/1340r0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%E6%96%87%E6%9B%B81!OLE_LINK5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609600" y="2362200"/>
          <a:ext cx="792480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Name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Affiliations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Address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Phone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email</a:t>
                      </a:r>
                      <a:endParaRPr kumimoji="1" lang="ja-JP" alt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Hitoshi MORIOKA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Allied Telesis R&amp;D Center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2-14-38</a:t>
                      </a:r>
                      <a:r>
                        <a:rPr kumimoji="1" lang="en-US" altLang="ja-JP" sz="1200" baseline="0" dirty="0" smtClean="0"/>
                        <a:t> </a:t>
                      </a:r>
                      <a:r>
                        <a:rPr kumimoji="1" lang="en-US" altLang="ja-JP" sz="1200" baseline="0" dirty="0" err="1" smtClean="0"/>
                        <a:t>Tenjin</a:t>
                      </a:r>
                      <a:r>
                        <a:rPr kumimoji="1" lang="en-US" altLang="ja-JP" sz="1200" baseline="0" dirty="0" smtClean="0"/>
                        <a:t>, Chuo-</a:t>
                      </a:r>
                      <a:r>
                        <a:rPr kumimoji="1" lang="en-US" altLang="ja-JP" sz="1200" baseline="0" dirty="0" err="1" smtClean="0"/>
                        <a:t>ku</a:t>
                      </a:r>
                      <a:r>
                        <a:rPr kumimoji="1" lang="en-US" altLang="ja-JP" sz="1200" baseline="0" dirty="0" smtClean="0"/>
                        <a:t>, Fukuoka 810-0001 JAPAN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+81-92-771-7630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hmorioka@root-hq.com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November 2013</a:t>
            </a:r>
            <a:endParaRPr lang="en-US" altLang="ja-JP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EF31C4CD-D4D1-184B-BDA5-0562A02D1EB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sz="2400" dirty="0" smtClean="0"/>
              <a:t>KDE Container TLV</a:t>
            </a:r>
            <a:endParaRPr lang="en-US" altLang="ja-JP" sz="24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2013</a:t>
            </a:r>
            <a:r>
              <a:rPr lang="en-US" altLang="ja-JP" sz="2000" b="0" dirty="0" smtClean="0"/>
              <a:t>-11-07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FD51ED6-2E65-F848-96D6-987BCE485E79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/>
              <a:t>This document</a:t>
            </a:r>
            <a:r>
              <a:rPr lang="en-US" altLang="ja-JP" dirty="0" smtClean="0"/>
              <a:t> explains KDE Container TLV.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Comment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CID2219</a:t>
            </a:r>
          </a:p>
          <a:p>
            <a:pPr lvl="1"/>
            <a:r>
              <a:rPr lang="en-US" altLang="ja-JP" dirty="0" smtClean="0"/>
              <a:t>When are the Key RSC and GTK Transfer </a:t>
            </a:r>
            <a:r>
              <a:rPr lang="en-US" altLang="ja-JP" dirty="0" err="1" smtClean="0"/>
              <a:t>TLVs</a:t>
            </a:r>
            <a:r>
              <a:rPr lang="en-US" altLang="ja-JP" dirty="0" smtClean="0"/>
              <a:t> used and when would the FILS KDE Container element be used and why do we have both of these options</a:t>
            </a:r>
            <a:r>
              <a:rPr lang="en-US" altLang="ja-JP" dirty="0" smtClean="0"/>
              <a:t>?</a:t>
            </a:r>
          </a:p>
          <a:p>
            <a:pPr lvl="1"/>
            <a:r>
              <a:rPr lang="en-US" altLang="ja-JP" dirty="0" smtClean="0"/>
              <a:t>Define when the Key RSC and GTK Transfer </a:t>
            </a:r>
            <a:r>
              <a:rPr lang="en-US" altLang="ja-JP" dirty="0" err="1" smtClean="0"/>
              <a:t>TLVs</a:t>
            </a:r>
            <a:r>
              <a:rPr lang="en-US" altLang="ja-JP" dirty="0" smtClean="0"/>
              <a:t> will be used and when the KDE Container element will be used</a:t>
            </a:r>
            <a:r>
              <a:rPr lang="en-US" altLang="ja-JP" dirty="0" smtClean="0"/>
              <a:t>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Container for GTK is duplicated in D1.0.</a:t>
            </a:r>
          </a:p>
          <a:p>
            <a:pPr lvl="1"/>
            <a:r>
              <a:rPr lang="en-US" altLang="ja-JP" dirty="0" smtClean="0"/>
              <a:t>8.4.2.181 FILS KDE container </a:t>
            </a:r>
            <a:r>
              <a:rPr lang="en-US" altLang="ja-JP" dirty="0" smtClean="0"/>
              <a:t>element</a:t>
            </a:r>
          </a:p>
          <a:p>
            <a:pPr lvl="1"/>
            <a:r>
              <a:rPr lang="en-US" altLang="ja-JP" dirty="0" smtClean="0"/>
              <a:t>8.4.2.186.6 GTK Transfer TLV</a:t>
            </a:r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Proposal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Remove FILS KDE Container element.</a:t>
            </a:r>
          </a:p>
          <a:p>
            <a:r>
              <a:rPr lang="en-US" altLang="ja-JP" dirty="0" smtClean="0"/>
              <a:t>Modify GTK Transfer TLV as KDE Container TLV.</a:t>
            </a:r>
          </a:p>
          <a:p>
            <a:pPr lvl="1"/>
            <a:r>
              <a:rPr lang="en-US" altLang="ja-JP" dirty="0" smtClean="0"/>
              <a:t>The contents of KDE Container is same as FILS KDE Container element.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8.4.2.186.6 KDE Container TLV</a:t>
            </a:r>
            <a:br>
              <a:rPr lang="en-US" altLang="ja-JP" dirty="0" smtClean="0"/>
            </a:b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ja-JP" sz="1800" dirty="0" smtClean="0"/>
              <a:t>The </a:t>
            </a:r>
            <a:r>
              <a:rPr lang="en-US" altLang="ja-JP" sz="1800" dirty="0" smtClean="0"/>
              <a:t>FILS KDE Container TLV is used to communicate one or more </a:t>
            </a:r>
            <a:r>
              <a:rPr lang="en-US" altLang="ja-JP" sz="1800" dirty="0" err="1" smtClean="0"/>
              <a:t>KDEs</a:t>
            </a:r>
            <a:r>
              <a:rPr lang="en-US" altLang="ja-JP" sz="1800" dirty="0" smtClean="0"/>
              <a:t> in a FILS authentication exchange. The FILS KDE container may contain one or more </a:t>
            </a:r>
            <a:r>
              <a:rPr lang="en-US" altLang="ja-JP" sz="1800" dirty="0" err="1" smtClean="0"/>
              <a:t>KDEs</a:t>
            </a:r>
            <a:r>
              <a:rPr lang="en-US" altLang="ja-JP" sz="1800" dirty="0" smtClean="0"/>
              <a:t>. The format of the FILS KDE container element is shown in Figure 8-401dp (FILS KDE container element format).</a:t>
            </a:r>
            <a:endParaRPr lang="en-US" altLang="ja-JP" sz="1800" dirty="0" smtClean="0"/>
          </a:p>
          <a:p>
            <a:pPr lvl="1"/>
            <a:endParaRPr lang="en-US" altLang="ja-JP" sz="1800" dirty="0" smtClean="0"/>
          </a:p>
          <a:p>
            <a:pPr lvl="1"/>
            <a:endParaRPr lang="en-US" altLang="ja-JP" sz="1800" dirty="0" smtClean="0"/>
          </a:p>
          <a:p>
            <a:pPr lvl="1"/>
            <a:endParaRPr lang="en-US" altLang="ja-JP" sz="1800" dirty="0" smtClean="0"/>
          </a:p>
          <a:p>
            <a:pPr lvl="1"/>
            <a:endParaRPr lang="en-US" altLang="ja-JP" sz="1800" dirty="0" smtClean="0"/>
          </a:p>
          <a:p>
            <a:pPr lvl="1"/>
            <a:r>
              <a:rPr lang="en-US" altLang="ja-JP" sz="1800" dirty="0" smtClean="0"/>
              <a:t>The </a:t>
            </a:r>
            <a:r>
              <a:rPr lang="en-US" altLang="ja-JP" sz="1800" dirty="0" smtClean="0"/>
              <a:t>Type ID field is equal to the KDE Container value in Table 8-183ai (FILS Secure Container TLV)</a:t>
            </a:r>
            <a:r>
              <a:rPr lang="en-US" altLang="ja-JP" sz="1800" dirty="0" smtClean="0"/>
              <a:t>.</a:t>
            </a:r>
          </a:p>
          <a:p>
            <a:pPr lvl="1"/>
            <a:r>
              <a:rPr lang="en-US" altLang="ja-JP" sz="1800" dirty="0" smtClean="0"/>
              <a:t>The Length field specifies the total number of octets of all the </a:t>
            </a:r>
            <a:r>
              <a:rPr lang="en-US" altLang="ja-JP" sz="1800" dirty="0" err="1" smtClean="0"/>
              <a:t>KDEs</a:t>
            </a:r>
            <a:r>
              <a:rPr lang="en-US" altLang="ja-JP" sz="1800" dirty="0" smtClean="0"/>
              <a:t>.</a:t>
            </a:r>
          </a:p>
          <a:p>
            <a:pPr lvl="1"/>
            <a:r>
              <a:rPr lang="en-US" altLang="ja-JP" sz="1800" dirty="0" smtClean="0"/>
              <a:t>The encoding of the KDE field is defined in Table 11-6 (KDE) of 11.6.2 (EAPOL-Key frames).</a:t>
            </a:r>
          </a:p>
          <a:p>
            <a:pPr lvl="1"/>
            <a:endParaRPr lang="en-US" altLang="ja-JP" sz="1800" dirty="0" smtClean="0"/>
          </a:p>
          <a:p>
            <a:pPr lvl="1"/>
            <a:endParaRPr lang="ja-JP" altLang="en-US" sz="1800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5</a:t>
            </a:fld>
            <a:endParaRPr lang="en-US" altLang="ja-JP"/>
          </a:p>
        </p:txBody>
      </p:sp>
      <p:graphicFrame>
        <p:nvGraphicFramePr>
          <p:cNvPr id="193538" name="Object 2"/>
          <p:cNvGraphicFramePr>
            <a:graphicFrameLocks noChangeAspect="1"/>
          </p:cNvGraphicFramePr>
          <p:nvPr/>
        </p:nvGraphicFramePr>
        <p:xfrm>
          <a:off x="457200" y="3733800"/>
          <a:ext cx="7983415" cy="685800"/>
        </p:xfrm>
        <a:graphic>
          <a:graphicData uri="http://schemas.openxmlformats.org/presentationml/2006/ole">
            <p:oleObj spid="_x0000_s193538" name="Word 文書" r:id="rId3" imgW="5765800" imgH="495300" progId="Word.Document.12">
              <p:link updateAutomatic="1"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Strawpoll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Do you prefer this resolution?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Result</a:t>
            </a:r>
          </a:p>
          <a:p>
            <a:pPr lvl="1"/>
            <a:r>
              <a:rPr lang="en-US" altLang="ja-JP" dirty="0" smtClean="0"/>
              <a:t>Yes:			</a:t>
            </a:r>
          </a:p>
          <a:p>
            <a:pPr lvl="1"/>
            <a:r>
              <a:rPr lang="en-US" altLang="ja-JP" dirty="0" smtClean="0"/>
              <a:t>No:			</a:t>
            </a:r>
          </a:p>
          <a:p>
            <a:pPr lvl="1"/>
            <a:r>
              <a:rPr lang="en-US" altLang="ja-JP" dirty="0" smtClean="0"/>
              <a:t>Need more discussion:	</a:t>
            </a:r>
          </a:p>
          <a:p>
            <a:pPr lvl="1"/>
            <a:r>
              <a:rPr lang="en-US" altLang="ja-JP" dirty="0" smtClean="0"/>
              <a:t>Don’t care:		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64195</TotalTime>
  <Words>424</Words>
  <Application>Microsoft Macintosh PowerPoint</Application>
  <PresentationFormat>画面に合わせる (4:3)</PresentationFormat>
  <Paragraphs>70</Paragraphs>
  <Slides>6</Slides>
  <Notes>2</Notes>
  <HiddenSlides>0</HiddenSlides>
  <MMClips>0</MMClips>
  <ScaleCrop>false</ScaleCrop>
  <HeadingPairs>
    <vt:vector size="6" baseType="variant">
      <vt:variant>
        <vt:lpstr>デザイン テンプレート</vt:lpstr>
      </vt:variant>
      <vt:variant>
        <vt:i4>1</vt:i4>
      </vt:variant>
      <vt:variant>
        <vt:lpstr>リンクの設定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8" baseType="lpstr">
      <vt:lpstr>802-11-Submission</vt:lpstr>
      <vt:lpstr>文書1!OLE_LINK5</vt:lpstr>
      <vt:lpstr>KDE Container TLV</vt:lpstr>
      <vt:lpstr>Abstract</vt:lpstr>
      <vt:lpstr>Comment</vt:lpstr>
      <vt:lpstr>Proposal</vt:lpstr>
      <vt:lpstr>8.4.2.186.6 KDE Container TLV </vt:lpstr>
      <vt:lpstr>Strawpoll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Morioka Hitoshi</dc:creator>
  <cp:keywords/>
  <dc:description/>
  <cp:lastModifiedBy>Morioka Hitoshi</cp:lastModifiedBy>
  <cp:revision>164</cp:revision>
  <cp:lastPrinted>1998-02-10T13:28:06Z</cp:lastPrinted>
  <dcterms:created xsi:type="dcterms:W3CDTF">2013-11-07T01:02:49Z</dcterms:created>
  <dcterms:modified xsi:type="dcterms:W3CDTF">2013-11-07T04:52:33Z</dcterms:modified>
  <cp:category/>
</cp:coreProperties>
</file>