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57" r:id="rId3"/>
    <p:sldId id="390" r:id="rId4"/>
    <p:sldId id="399" r:id="rId5"/>
    <p:sldId id="400" r:id="rId6"/>
    <p:sldId id="398" r:id="rId7"/>
    <p:sldId id="39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2D5EC"/>
    <a:srgbClr val="ECBBCA"/>
    <a:srgbClr val="FF717A"/>
    <a:srgbClr val="7394FF"/>
    <a:srgbClr val="FFA264"/>
    <a:srgbClr val="FFFA4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00" d="100"/>
          <a:sy n="100" d="100"/>
        </p:scale>
        <p:origin x="-1128" y="-11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 Id="rId2" Type="http://schemas.openxmlformats.org/officeDocument/2006/relationships/image" Target="../media/image2.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02D56815-9000-E546-ABA4-FF40A1E5446D}"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86ADF5D0-7AFF-7A41-A694-BD30783C5616}"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2567CC49-5FB3-9D44-B729-C2E1E7C4A16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6567C5DF-C3DE-C24B-9BE3-A6190AB5C754}"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F7C4031-7F9F-544A-AF6E-872DBF3FC968}"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A8EBFC3-83FD-624D-90EA-D2F00581A9A0}"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B5CF9B97-0B25-C940-B4EB-5D64D908E888}"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DE08B891-CD86-EC4E-B145-C6AA955FEF8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0339AA7-76CC-4D46-84DC-68529080A8C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4EFB3166-3E2F-404D-9E80-00D47478CA6F}"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November 2013</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C17D460B-C6A1-C84D-B999-2E80A795E54B}"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November 2013</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E7E38082-2016-8848-8E61-3A6B04B6B23C}"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November 2013</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89C77ADA-7A51-2149-B3EC-4AAA2C6684C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1C8CBFC3-90F4-C940-834C-FA2815788A7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November 2013</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E375BEEA-B635-4A44-872C-CD3C94360F76}"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2601"/>
            <a:ext cx="95534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November 2013</a:t>
            </a:r>
            <a:endParaRPr lang="en-US" altLang="ja-JP" dirty="0"/>
          </a:p>
        </p:txBody>
      </p:sp>
      <p:sp>
        <p:nvSpPr>
          <p:cNvPr id="1029" name="Rectangle 5"/>
          <p:cNvSpPr>
            <a:spLocks noGrp="1" noChangeArrowheads="1"/>
          </p:cNvSpPr>
          <p:nvPr>
            <p:ph type="ftr" sz="quarter" idx="3"/>
          </p:nvPr>
        </p:nvSpPr>
        <p:spPr bwMode="auto">
          <a:xfrm>
            <a:off x="7785830" y="6475413"/>
            <a:ext cx="758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Allied Telesis R&amp;D Center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2CDE9618-F3A2-1648-A765-0B12C9EF180D}" type="slidenum">
              <a:rPr lang="en-US" altLang="ja-JP"/>
              <a:pPr/>
              <a:t>‹#›</a:t>
            </a:fld>
            <a:endParaRPr lang="en-US" altLang="ja-JP"/>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a:t>
            </a:r>
            <a:r>
              <a:rPr lang="en-US" altLang="ja-JP" sz="1800" b="1" dirty="0" smtClean="0"/>
              <a:t>13/1338r0</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6%96%87%E6%9B%B81!OLE_LINK3" TargetMode="External"/><Relationship Id="rId4" Type="http://schemas.openxmlformats.org/officeDocument/2006/relationships/oleObject" Target="%E6%96%87%E6%9B%B81!OLE_LINK4" TargetMode="External"/><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609600" y="2362200"/>
          <a:ext cx="7924800" cy="101092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1600" b="1" dirty="0" smtClean="0"/>
                        <a:t>Name</a:t>
                      </a:r>
                      <a:endParaRPr kumimoji="1" lang="ja-JP" altLang="en-US" sz="1600" b="1" dirty="0"/>
                    </a:p>
                  </a:txBody>
                  <a:tcPr/>
                </a:tc>
                <a:tc>
                  <a:txBody>
                    <a:bodyPr/>
                    <a:lstStyle/>
                    <a:p>
                      <a:r>
                        <a:rPr kumimoji="1" lang="en-US" altLang="ja-JP" sz="1600" b="1" dirty="0" smtClean="0"/>
                        <a:t>Affiliations</a:t>
                      </a:r>
                      <a:endParaRPr kumimoji="1" lang="ja-JP" altLang="en-US" sz="1600" b="1" dirty="0"/>
                    </a:p>
                  </a:txBody>
                  <a:tcPr/>
                </a:tc>
                <a:tc>
                  <a:txBody>
                    <a:bodyPr/>
                    <a:lstStyle/>
                    <a:p>
                      <a:r>
                        <a:rPr kumimoji="1" lang="en-US" altLang="ja-JP" sz="1600" b="1" dirty="0" smtClean="0"/>
                        <a:t>Address</a:t>
                      </a:r>
                      <a:endParaRPr kumimoji="1" lang="ja-JP" altLang="en-US" sz="1600" b="1" dirty="0"/>
                    </a:p>
                  </a:txBody>
                  <a:tcPr/>
                </a:tc>
                <a:tc>
                  <a:txBody>
                    <a:bodyPr/>
                    <a:lstStyle/>
                    <a:p>
                      <a:r>
                        <a:rPr kumimoji="1" lang="en-US" altLang="ja-JP" sz="1600" b="1" dirty="0" smtClean="0"/>
                        <a:t>Phone</a:t>
                      </a:r>
                      <a:endParaRPr kumimoji="1" lang="ja-JP" altLang="en-US" sz="1600" b="1" dirty="0"/>
                    </a:p>
                  </a:txBody>
                  <a:tcPr/>
                </a:tc>
                <a:tc>
                  <a:txBody>
                    <a:bodyPr/>
                    <a:lstStyle/>
                    <a:p>
                      <a:r>
                        <a:rPr kumimoji="1" lang="en-US" altLang="ja-JP" sz="1600" b="1" dirty="0" smtClean="0"/>
                        <a:t>email</a:t>
                      </a:r>
                      <a:endParaRPr kumimoji="1" lang="ja-JP" altLang="en-US" sz="1600" b="1" dirty="0"/>
                    </a:p>
                  </a:txBody>
                  <a:tcPr/>
                </a:tc>
              </a:tr>
              <a:tr h="370840">
                <a:tc>
                  <a:txBody>
                    <a:bodyPr/>
                    <a:lstStyle/>
                    <a:p>
                      <a:r>
                        <a:rPr kumimoji="1" lang="en-US" altLang="ja-JP" sz="1200" dirty="0" smtClean="0"/>
                        <a:t>Hitoshi MORIOKA</a:t>
                      </a:r>
                      <a:endParaRPr kumimoji="1" lang="ja-JP" altLang="en-US" sz="1200" dirty="0"/>
                    </a:p>
                  </a:txBody>
                  <a:tcPr/>
                </a:tc>
                <a:tc>
                  <a:txBody>
                    <a:bodyPr/>
                    <a:lstStyle/>
                    <a:p>
                      <a:r>
                        <a:rPr kumimoji="1" lang="en-US" altLang="ja-JP" sz="1200" dirty="0" smtClean="0"/>
                        <a:t>Allied Telesis R&amp;D Center</a:t>
                      </a:r>
                      <a:endParaRPr kumimoji="1" lang="ja-JP" altLang="en-US" sz="1200" dirty="0"/>
                    </a:p>
                  </a:txBody>
                  <a:tcPr/>
                </a:tc>
                <a:tc>
                  <a:txBody>
                    <a:bodyPr/>
                    <a:lstStyle/>
                    <a:p>
                      <a:r>
                        <a:rPr kumimoji="1" lang="en-US" altLang="ja-JP" sz="1200" dirty="0" smtClean="0"/>
                        <a:t>2-14-38</a:t>
                      </a:r>
                      <a:r>
                        <a:rPr kumimoji="1" lang="en-US" altLang="ja-JP" sz="1200" baseline="0" dirty="0" smtClean="0"/>
                        <a:t> </a:t>
                      </a:r>
                      <a:r>
                        <a:rPr kumimoji="1" lang="en-US" altLang="ja-JP" sz="1200" baseline="0" dirty="0" err="1" smtClean="0"/>
                        <a:t>Tenjin</a:t>
                      </a:r>
                      <a:r>
                        <a:rPr kumimoji="1" lang="en-US" altLang="ja-JP" sz="1200" baseline="0" dirty="0" smtClean="0"/>
                        <a:t>, Chuo-</a:t>
                      </a:r>
                      <a:r>
                        <a:rPr kumimoji="1" lang="en-US" altLang="ja-JP" sz="1200" baseline="0" dirty="0" err="1" smtClean="0"/>
                        <a:t>ku</a:t>
                      </a:r>
                      <a:r>
                        <a:rPr kumimoji="1" lang="en-US" altLang="ja-JP" sz="1200" baseline="0" dirty="0" smtClean="0"/>
                        <a:t>, Fukuoka 810-0001 JAPAN</a:t>
                      </a:r>
                      <a:endParaRPr kumimoji="1" lang="ja-JP" altLang="en-US" sz="1200" dirty="0"/>
                    </a:p>
                  </a:txBody>
                  <a:tcPr/>
                </a:tc>
                <a:tc>
                  <a:txBody>
                    <a:bodyPr/>
                    <a:lstStyle/>
                    <a:p>
                      <a:r>
                        <a:rPr kumimoji="1" lang="en-US" altLang="ja-JP" sz="1200" dirty="0" smtClean="0"/>
                        <a:t>+81-92-771-7630</a:t>
                      </a:r>
                      <a:endParaRPr kumimoji="1" lang="ja-JP" altLang="en-US" sz="1200" dirty="0"/>
                    </a:p>
                  </a:txBody>
                  <a:tcPr/>
                </a:tc>
                <a:tc>
                  <a:txBody>
                    <a:bodyPr/>
                    <a:lstStyle/>
                    <a:p>
                      <a:r>
                        <a:rPr kumimoji="1" lang="en-US" altLang="ja-JP" sz="1050" dirty="0" err="1" smtClean="0"/>
                        <a:t>hmorioka@root-hq.com</a:t>
                      </a:r>
                      <a:endParaRPr kumimoji="1" lang="ja-JP" altLang="en-US" sz="1050" dirty="0"/>
                    </a:p>
                  </a:txBody>
                  <a:tcPr/>
                </a:tc>
              </a:tr>
            </a:tbl>
          </a:graphicData>
        </a:graphic>
      </p:graphicFrame>
      <p:sp>
        <p:nvSpPr>
          <p:cNvPr id="6" name="日付プレースホルダ 3"/>
          <p:cNvSpPr>
            <a:spLocks noGrp="1"/>
          </p:cNvSpPr>
          <p:nvPr>
            <p:ph type="dt" sz="half" idx="10"/>
          </p:nvPr>
        </p:nvSpPr>
        <p:spPr/>
        <p:txBody>
          <a:bodyPr/>
          <a:lstStyle/>
          <a:p>
            <a:r>
              <a:rPr lang="en-US" altLang="ja-JP" dirty="0" smtClean="0"/>
              <a:t>November 2013</a:t>
            </a:r>
            <a:endParaRPr lang="en-US" altLang="ja-JP" dirty="0"/>
          </a:p>
        </p:txBody>
      </p:sp>
      <p:sp>
        <p:nvSpPr>
          <p:cNvPr id="7"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EF31C4CD-D4D1-184B-BDA5-0562A02D1EBE}"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sz="2400" dirty="0" smtClean="0"/>
              <a:t>HLP MSDU</a:t>
            </a:r>
            <a:endParaRPr lang="en-US" altLang="ja-JP" sz="2400"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smtClean="0"/>
              <a:t> 2013</a:t>
            </a:r>
            <a:r>
              <a:rPr lang="en-US" altLang="ja-JP" sz="2000" b="0" dirty="0" smtClean="0"/>
              <a:t>-11-07</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FFD51ED6-2E65-F848-96D6-987BCE485E79}"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t>This document</a:t>
            </a:r>
            <a:r>
              <a:rPr lang="en-US" altLang="ja-JP" dirty="0" smtClean="0"/>
              <a:t> explains HLP MSDU in FILS HLP Wrapped Data TLV.</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a:t>
            </a:r>
            <a:endParaRPr lang="ja-JP" altLang="en-US" dirty="0"/>
          </a:p>
        </p:txBody>
      </p:sp>
      <p:sp>
        <p:nvSpPr>
          <p:cNvPr id="3" name="コンテンツ プレースホルダ 2"/>
          <p:cNvSpPr>
            <a:spLocks noGrp="1"/>
          </p:cNvSpPr>
          <p:nvPr>
            <p:ph idx="1"/>
          </p:nvPr>
        </p:nvSpPr>
        <p:spPr/>
        <p:txBody>
          <a:bodyPr/>
          <a:lstStyle/>
          <a:p>
            <a:r>
              <a:rPr lang="en-US" altLang="ja-JP" dirty="0" smtClean="0"/>
              <a:t>CID2157</a:t>
            </a:r>
          </a:p>
          <a:p>
            <a:pPr lvl="1"/>
            <a:r>
              <a:rPr lang="en-US" altLang="ja-JP" dirty="0" smtClean="0"/>
              <a:t>"Forwards the </a:t>
            </a:r>
            <a:r>
              <a:rPr lang="en-US" altLang="ja-JP" dirty="0" err="1" smtClean="0"/>
              <a:t>HLP(s</a:t>
            </a:r>
            <a:r>
              <a:rPr lang="en-US" altLang="ja-JP" dirty="0" smtClean="0"/>
              <a:t>) to the </a:t>
            </a:r>
            <a:r>
              <a:rPr lang="en-US" altLang="ja-JP" dirty="0" smtClean="0"/>
              <a:t>DS”</a:t>
            </a:r>
          </a:p>
          <a:p>
            <a:pPr lvl="1"/>
            <a:r>
              <a:rPr lang="en-US" altLang="ja-JP" dirty="0" smtClean="0"/>
              <a:t>Need more detail. E.g. Reference Annex R2.2 (that takes us to 5.2.2.2; where we see a number of parameters. The HLP field is the concatenation of DA and SA and payload but the 5.2.2.2 service primitive also requires that the DA and SA be passed explicitly. Then the AP needs to extract these parameters from the HLP field (needs language) and pass them explicitly. Since data = MSDU, and I believe (check me) that an MSDU includes DA and SA, I think it is OK to leave (not delete) the DA and SA in the HLP field = MSDU.</a:t>
            </a:r>
            <a:endParaRPr lang="en-US" altLang="ja-JP" dirty="0" smtClean="0"/>
          </a:p>
        </p:txBody>
      </p:sp>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R.2.2</a:t>
            </a:r>
            <a:endParaRPr lang="ja-JP" altLang="en-US" dirty="0"/>
          </a:p>
        </p:txBody>
      </p:sp>
      <p:sp>
        <p:nvSpPr>
          <p:cNvPr id="3" name="コンテンツ プレースホルダ 2"/>
          <p:cNvSpPr>
            <a:spLocks noGrp="1"/>
          </p:cNvSpPr>
          <p:nvPr>
            <p:ph idx="1"/>
          </p:nvPr>
        </p:nvSpPr>
        <p:spPr/>
        <p:txBody>
          <a:bodyPr/>
          <a:lstStyle/>
          <a:p>
            <a:r>
              <a:rPr lang="en-US" altLang="ja-JP" dirty="0" smtClean="0"/>
              <a:t>R.2.2 MSDU transfer </a:t>
            </a:r>
            <a:endParaRPr lang="ja-JP" altLang="en-US" dirty="0" smtClean="0"/>
          </a:p>
          <a:p>
            <a:r>
              <a:rPr lang="en-US" altLang="ja-JP" dirty="0" smtClean="0"/>
              <a:t>R.2.2.1 General </a:t>
            </a:r>
            <a:endParaRPr lang="ja-JP" altLang="en-US" dirty="0" smtClean="0"/>
          </a:p>
          <a:p>
            <a:r>
              <a:rPr lang="en-US" altLang="ja-JP" dirty="0" smtClean="0"/>
              <a:t>The DS-UNITDATA primitives accept and deliver IEEE Std 802.11 </a:t>
            </a:r>
            <a:r>
              <a:rPr lang="en-US" altLang="ja-JP" dirty="0" err="1" smtClean="0"/>
              <a:t>MSDUs</a:t>
            </a:r>
            <a:r>
              <a:rPr lang="en-US" altLang="ja-JP" dirty="0" smtClean="0"/>
              <a:t>, including all the parameters and data as defined in </a:t>
            </a:r>
            <a:r>
              <a:rPr lang="en-US" altLang="ja-JP" dirty="0" smtClean="0">
                <a:solidFill>
                  <a:srgbClr val="FF0000"/>
                </a:solidFill>
              </a:rPr>
              <a:t>5.2.2.2</a:t>
            </a:r>
            <a:r>
              <a:rPr lang="en-US" altLang="ja-JP" dirty="0" smtClean="0"/>
              <a:t> (Semantics of the service primitive). These </a:t>
            </a:r>
            <a:r>
              <a:rPr lang="en-US" altLang="ja-JP" dirty="0" err="1" smtClean="0"/>
              <a:t>tuples</a:t>
            </a:r>
            <a:r>
              <a:rPr lang="en-US" altLang="ja-JP" dirty="0" smtClean="0"/>
              <a:t> are called </a:t>
            </a:r>
            <a:r>
              <a:rPr lang="en-US" altLang="ja-JP" i="1" dirty="0" smtClean="0"/>
              <a:t>distribution system service data units </a:t>
            </a:r>
            <a:r>
              <a:rPr lang="en-US" altLang="ja-JP" dirty="0" smtClean="0"/>
              <a:t>(</a:t>
            </a:r>
            <a:r>
              <a:rPr lang="en-US" altLang="ja-JP" dirty="0" err="1" smtClean="0"/>
              <a:t>DSSDUs</a:t>
            </a:r>
            <a:r>
              <a:rPr lang="en-US" altLang="ja-JP" dirty="0" smtClean="0"/>
              <a:t>). </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5.2.2.2</a:t>
            </a:r>
            <a:endParaRPr lang="ja-JP" altLang="en-US" dirty="0"/>
          </a:p>
        </p:txBody>
      </p:sp>
      <p:sp>
        <p:nvSpPr>
          <p:cNvPr id="3" name="コンテンツ プレースホルダ 2"/>
          <p:cNvSpPr>
            <a:spLocks noGrp="1"/>
          </p:cNvSpPr>
          <p:nvPr>
            <p:ph idx="1"/>
          </p:nvPr>
        </p:nvSpPr>
        <p:spPr/>
        <p:txBody>
          <a:bodyPr/>
          <a:lstStyle/>
          <a:p>
            <a:r>
              <a:rPr lang="en-US" altLang="ja-JP" dirty="0" smtClean="0"/>
              <a:t>5.2.2 </a:t>
            </a:r>
            <a:r>
              <a:rPr lang="en-US" altLang="ja-JP" dirty="0" smtClean="0"/>
              <a:t>MA-</a:t>
            </a:r>
            <a:r>
              <a:rPr lang="en-US" altLang="ja-JP" dirty="0" err="1" smtClean="0"/>
              <a:t>UNITDATA.request</a:t>
            </a:r>
            <a:endParaRPr lang="en-US" altLang="ja-JP" dirty="0" smtClean="0"/>
          </a:p>
          <a:p>
            <a:pPr lvl="1"/>
            <a:r>
              <a:rPr lang="en-US" altLang="ja-JP" dirty="0" smtClean="0"/>
              <a:t>5.2.2.1 </a:t>
            </a:r>
            <a:r>
              <a:rPr lang="en-US" altLang="ja-JP" dirty="0" smtClean="0"/>
              <a:t>Function </a:t>
            </a:r>
            <a:endParaRPr lang="ja-JP" altLang="en-US" dirty="0" smtClean="0"/>
          </a:p>
          <a:p>
            <a:pPr lvl="2"/>
            <a:r>
              <a:rPr lang="en-US" altLang="ja-JP" dirty="0" smtClean="0"/>
              <a:t>This primitive requests a transfer of an MSDU from a local LLC </a:t>
            </a:r>
            <a:r>
              <a:rPr lang="en-US" altLang="ja-JP" dirty="0" err="1" smtClean="0"/>
              <a:t>sublayer</a:t>
            </a:r>
            <a:r>
              <a:rPr lang="en-US" altLang="ja-JP" dirty="0" smtClean="0"/>
              <a:t> entity to a single peer </a:t>
            </a:r>
            <a:r>
              <a:rPr lang="en-US" altLang="ja-JP" dirty="0" smtClean="0"/>
              <a:t>LLC </a:t>
            </a:r>
            <a:r>
              <a:rPr lang="en-US" altLang="ja-JP" dirty="0" err="1" smtClean="0"/>
              <a:t>sublayer</a:t>
            </a:r>
            <a:r>
              <a:rPr lang="en-US" altLang="ja-JP" dirty="0" smtClean="0"/>
              <a:t> </a:t>
            </a:r>
            <a:r>
              <a:rPr lang="en-US" altLang="ja-JP" dirty="0" smtClean="0"/>
              <a:t>entity, or multiple peer LLC </a:t>
            </a:r>
            <a:r>
              <a:rPr lang="en-US" altLang="ja-JP" dirty="0" err="1" smtClean="0"/>
              <a:t>sublayer</a:t>
            </a:r>
            <a:r>
              <a:rPr lang="en-US" altLang="ja-JP" dirty="0" smtClean="0"/>
              <a:t> entities in the case of group addresses.</a:t>
            </a:r>
            <a:r>
              <a:rPr lang="en-US" altLang="ja-JP" dirty="0" smtClean="0"/>
              <a:t> </a:t>
            </a:r>
          </a:p>
          <a:p>
            <a:pPr lvl="1"/>
            <a:r>
              <a:rPr lang="en-US" altLang="ja-JP" dirty="0" smtClean="0"/>
              <a:t>5.2.2.2 Semantics of the service primitive </a:t>
            </a:r>
            <a:endParaRPr lang="ja-JP" altLang="en-US" dirty="0" smtClean="0"/>
          </a:p>
          <a:p>
            <a:pPr lvl="2"/>
            <a:r>
              <a:rPr lang="en-US" altLang="ja-JP" dirty="0" smtClean="0"/>
              <a:t>The </a:t>
            </a:r>
            <a:r>
              <a:rPr lang="en-US" altLang="ja-JP" dirty="0" smtClean="0"/>
              <a:t>parameters of the primitive are as follows</a:t>
            </a:r>
            <a:r>
              <a:rPr lang="en-US" altLang="ja-JP" dirty="0" smtClean="0"/>
              <a:t>:</a:t>
            </a:r>
          </a:p>
          <a:p>
            <a:pPr lvl="2"/>
            <a:r>
              <a:rPr lang="en-US" altLang="ja-JP" dirty="0" smtClean="0"/>
              <a:t>MA-</a:t>
            </a:r>
            <a:r>
              <a:rPr lang="en-US" altLang="ja-JP" dirty="0" err="1" smtClean="0"/>
              <a:t>UNITDATA.request</a:t>
            </a:r>
            <a:r>
              <a:rPr lang="en-US" altLang="ja-JP" dirty="0" smtClean="0"/>
              <a:t> </a:t>
            </a:r>
            <a:r>
              <a:rPr lang="en-US" altLang="ja-JP" dirty="0" smtClean="0"/>
              <a:t>(source </a:t>
            </a:r>
            <a:r>
              <a:rPr lang="en-US" altLang="ja-JP" dirty="0" smtClean="0"/>
              <a:t>address, destination address, routing information, data</a:t>
            </a:r>
            <a:r>
              <a:rPr lang="en-US" altLang="ja-JP" dirty="0" smtClean="0"/>
              <a:t>, priority</a:t>
            </a:r>
            <a:r>
              <a:rPr lang="en-US" altLang="ja-JP" dirty="0" smtClean="0"/>
              <a:t>, service </a:t>
            </a:r>
            <a:r>
              <a:rPr lang="en-US" altLang="ja-JP" dirty="0" smtClean="0"/>
              <a:t>class)</a:t>
            </a:r>
          </a:p>
          <a:p>
            <a:pPr lvl="2"/>
            <a:r>
              <a:rPr lang="en-US" altLang="ja-JP" dirty="0" smtClean="0"/>
              <a:t>The data parameter specifies the MSDU to be transmitted by the MAC </a:t>
            </a:r>
            <a:r>
              <a:rPr lang="en-US" altLang="ja-JP" dirty="0" err="1" smtClean="0"/>
              <a:t>sublayer</a:t>
            </a:r>
            <a:r>
              <a:rPr lang="en-US" altLang="ja-JP" dirty="0" smtClean="0"/>
              <a:t> entity. The length of the MSDU shall be less than or equal to the value shown in Table 8-1 (Maximum MSDU and A-MSDU sizes</a:t>
            </a:r>
            <a:r>
              <a:rPr lang="en-US" altLang="ja-JP" dirty="0" smtClean="0"/>
              <a:t>)</a:t>
            </a:r>
          </a:p>
          <a:p>
            <a:r>
              <a:rPr lang="en-US" altLang="ja-JP" dirty="0" smtClean="0"/>
              <a:t>MSDU is exactly same as LLC/SNAP header + payload.</a:t>
            </a:r>
            <a:endParaRPr lang="ja-JP" altLang="en-US" dirty="0" smtClean="0"/>
          </a:p>
          <a:p>
            <a:pPr lvl="1"/>
            <a:endParaRPr lang="ja-JP" altLang="en-US" dirty="0" smtClean="0"/>
          </a:p>
        </p:txBody>
      </p:sp>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FILS HLP wrapped data TLV format</a:t>
            </a:r>
            <a:endParaRPr lang="ja-JP" altLang="en-US" dirty="0"/>
          </a:p>
        </p:txBody>
      </p:sp>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6</a:t>
            </a:fld>
            <a:endParaRPr lang="en-US" altLang="ja-JP"/>
          </a:p>
        </p:txBody>
      </p:sp>
      <p:graphicFrame>
        <p:nvGraphicFramePr>
          <p:cNvPr id="191491" name="Object 3"/>
          <p:cNvGraphicFramePr>
            <a:graphicFrameLocks noChangeAspect="1"/>
          </p:cNvGraphicFramePr>
          <p:nvPr/>
        </p:nvGraphicFramePr>
        <p:xfrm>
          <a:off x="838200" y="2362200"/>
          <a:ext cx="7451188" cy="1066800"/>
        </p:xfrm>
        <a:graphic>
          <a:graphicData uri="http://schemas.openxmlformats.org/presentationml/2006/ole">
            <p:oleObj spid="_x0000_s191491" name="Word 文書" r:id="rId3" imgW="5765800" imgH="825500" progId="Word.Document.12">
              <p:link updateAutomatic="1"/>
            </p:oleObj>
          </a:graphicData>
        </a:graphic>
      </p:graphicFrame>
      <p:graphicFrame>
        <p:nvGraphicFramePr>
          <p:cNvPr id="191492" name="Object 4"/>
          <p:cNvGraphicFramePr>
            <a:graphicFrameLocks noChangeAspect="1"/>
          </p:cNvGraphicFramePr>
          <p:nvPr/>
        </p:nvGraphicFramePr>
        <p:xfrm>
          <a:off x="762000" y="4724400"/>
          <a:ext cx="7318131" cy="838200"/>
        </p:xfrm>
        <a:graphic>
          <a:graphicData uri="http://schemas.openxmlformats.org/presentationml/2006/ole">
            <p:oleObj spid="_x0000_s191492" name="Word 文書" r:id="rId4" imgW="5765800" imgH="660400" progId="Word.Document.12">
              <p:link updateAutomatic="1"/>
            </p:oleObj>
          </a:graphicData>
        </a:graphic>
      </p:graphicFrame>
      <p:sp>
        <p:nvSpPr>
          <p:cNvPr id="10" name="下矢印 9"/>
          <p:cNvSpPr/>
          <p:nvPr/>
        </p:nvSpPr>
        <p:spPr bwMode="auto">
          <a:xfrm>
            <a:off x="2286000" y="3657600"/>
            <a:ext cx="914400" cy="5334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1" name="テキスト ボックス 10"/>
          <p:cNvSpPr txBox="1"/>
          <p:nvPr/>
        </p:nvSpPr>
        <p:spPr>
          <a:xfrm>
            <a:off x="381000" y="2590800"/>
            <a:ext cx="589324" cy="338554"/>
          </a:xfrm>
          <a:prstGeom prst="rect">
            <a:avLst/>
          </a:prstGeom>
          <a:noFill/>
        </p:spPr>
        <p:txBody>
          <a:bodyPr wrap="none" rtlCol="0">
            <a:spAutoFit/>
          </a:bodyPr>
          <a:lstStyle/>
          <a:p>
            <a:r>
              <a:rPr kumimoji="1" lang="en-US" altLang="ja-JP" sz="1600" b="1" dirty="0" smtClean="0"/>
              <a:t>D1.0</a:t>
            </a:r>
            <a:endParaRPr kumimoji="1" lang="ja-JP" altLang="en-US" sz="1600" b="1" dirty="0"/>
          </a:p>
        </p:txBody>
      </p:sp>
      <p:sp>
        <p:nvSpPr>
          <p:cNvPr id="12" name="テキスト ボックス 11"/>
          <p:cNvSpPr txBox="1"/>
          <p:nvPr/>
        </p:nvSpPr>
        <p:spPr>
          <a:xfrm>
            <a:off x="3384491" y="3657600"/>
            <a:ext cx="5759509" cy="584776"/>
          </a:xfrm>
          <a:prstGeom prst="rect">
            <a:avLst/>
          </a:prstGeom>
          <a:noFill/>
        </p:spPr>
        <p:txBody>
          <a:bodyPr wrap="none" rtlCol="0">
            <a:spAutoFit/>
          </a:bodyPr>
          <a:lstStyle/>
          <a:p>
            <a:r>
              <a:rPr kumimoji="1" lang="en-US" altLang="ja-JP" sz="1600" b="1" dirty="0" smtClean="0">
                <a:solidFill>
                  <a:srgbClr val="FF0000"/>
                </a:solidFill>
              </a:rPr>
              <a:t>Combine LLC/SNAP field and HLP field into HLP MSDU field.</a:t>
            </a:r>
          </a:p>
          <a:p>
            <a:r>
              <a:rPr kumimoji="1" lang="en-US" altLang="ja-JP" sz="1600" b="1" dirty="0" smtClean="0">
                <a:solidFill>
                  <a:srgbClr val="FF0000"/>
                </a:solidFill>
              </a:rPr>
              <a:t>Exact contents are completely same.</a:t>
            </a:r>
            <a:endParaRPr kumimoji="1" lang="ja-JP" altLang="en-US" sz="1600"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Strawpoll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prefer this resolution?</a:t>
            </a:r>
          </a:p>
          <a:p>
            <a:endParaRPr lang="en-US" altLang="ja-JP" dirty="0" smtClean="0"/>
          </a:p>
          <a:p>
            <a:r>
              <a:rPr lang="en-US" altLang="ja-JP" dirty="0" smtClean="0"/>
              <a:t>Result</a:t>
            </a:r>
          </a:p>
          <a:p>
            <a:pPr lvl="1"/>
            <a:r>
              <a:rPr lang="en-US" altLang="ja-JP" dirty="0" smtClean="0"/>
              <a:t>Yes:			</a:t>
            </a:r>
          </a:p>
          <a:p>
            <a:pPr lvl="1"/>
            <a:r>
              <a:rPr lang="en-US" altLang="ja-JP" dirty="0" smtClean="0"/>
              <a:t>No:			</a:t>
            </a:r>
          </a:p>
          <a:p>
            <a:pPr lvl="1"/>
            <a:r>
              <a:rPr lang="en-US" altLang="ja-JP" dirty="0" smtClean="0"/>
              <a:t>Need more discussion:	</a:t>
            </a:r>
          </a:p>
          <a:p>
            <a:pPr lvl="1"/>
            <a:r>
              <a:rPr lang="en-US" altLang="ja-JP" dirty="0" smtClean="0"/>
              <a:t>Don’t care:		</a:t>
            </a:r>
            <a:endParaRPr lang="ja-JP" altLang="en-US" dirty="0"/>
          </a:p>
        </p:txBody>
      </p:sp>
      <p:sp>
        <p:nvSpPr>
          <p:cNvPr id="4" name="日付プレースホルダ 3"/>
          <p:cNvSpPr>
            <a:spLocks noGrp="1"/>
          </p:cNvSpPr>
          <p:nvPr>
            <p:ph type="dt" sz="half" idx="10"/>
          </p:nvPr>
        </p:nvSpPr>
        <p:spPr/>
        <p:txBody>
          <a:bodyPr/>
          <a:lstStyle/>
          <a:p>
            <a:r>
              <a:rPr lang="en-US" altLang="ja-JP" smtClean="0"/>
              <a:t>November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7</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64171</TotalTime>
  <Words>564</Words>
  <Application>Microsoft Macintosh PowerPoint</Application>
  <PresentationFormat>画面に合わせる (4:3)</PresentationFormat>
  <Paragraphs>73</Paragraphs>
  <Slides>7</Slides>
  <Notes>2</Notes>
  <HiddenSlides>0</HiddenSlides>
  <MMClips>0</MMClips>
  <ScaleCrop>false</ScaleCrop>
  <HeadingPairs>
    <vt:vector size="6" baseType="variant">
      <vt:variant>
        <vt:lpstr>デザイン テンプレート</vt:lpstr>
      </vt:variant>
      <vt:variant>
        <vt:i4>1</vt:i4>
      </vt:variant>
      <vt:variant>
        <vt:lpstr>リンクの設定</vt:lpstr>
      </vt:variant>
      <vt:variant>
        <vt:i4>2</vt:i4>
      </vt:variant>
      <vt:variant>
        <vt:lpstr>スライド タイトル</vt:lpstr>
      </vt:variant>
      <vt:variant>
        <vt:i4>7</vt:i4>
      </vt:variant>
    </vt:vector>
  </HeadingPairs>
  <TitlesOfParts>
    <vt:vector size="10" baseType="lpstr">
      <vt:lpstr>802-11-Submission</vt:lpstr>
      <vt:lpstr>文書1!OLE_LINK3</vt:lpstr>
      <vt:lpstr>文書1!OLE_LINK4</vt:lpstr>
      <vt:lpstr>HLP MSDU</vt:lpstr>
      <vt:lpstr>Abstract</vt:lpstr>
      <vt:lpstr>Comment</vt:lpstr>
      <vt:lpstr>R.2.2</vt:lpstr>
      <vt:lpstr>5.2.2.2</vt:lpstr>
      <vt:lpstr>FILS HLP wrapped data TLV format</vt:lpstr>
      <vt:lpstr>Strawpoll</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Morioka Hitoshi</dc:creator>
  <cp:keywords/>
  <dc:description/>
  <cp:lastModifiedBy>Morioka Hitoshi</cp:lastModifiedBy>
  <cp:revision>162</cp:revision>
  <cp:lastPrinted>1998-02-10T13:28:06Z</cp:lastPrinted>
  <dcterms:created xsi:type="dcterms:W3CDTF">2013-11-07T01:02:49Z</dcterms:created>
  <dcterms:modified xsi:type="dcterms:W3CDTF">2013-11-07T04:28:45Z</dcterms:modified>
  <cp:category/>
</cp:coreProperties>
</file>