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Default Extension="pict" ContentType="image/pict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vml" ContentType="application/vnd.openxmlformats-officedocument.vmlDrawing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57" r:id="rId3"/>
    <p:sldId id="390" r:id="rId4"/>
    <p:sldId id="392" r:id="rId5"/>
    <p:sldId id="391" r:id="rId6"/>
    <p:sldId id="398" r:id="rId7"/>
    <p:sldId id="394" r:id="rId8"/>
    <p:sldId id="395" r:id="rId9"/>
    <p:sldId id="396" r:id="rId10"/>
    <p:sldId id="397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C2D5EC"/>
    <a:srgbClr val="ECBBCA"/>
    <a:srgbClr val="FF717A"/>
    <a:srgbClr val="7394FF"/>
    <a:srgbClr val="FFA264"/>
    <a:srgbClr val="FFFA4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1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ja-JP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ja-JP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ja-JP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ja-JP"/>
              <a:t>Page </a:t>
            </a:r>
            <a:fld id="{02D56815-9000-E546-ABA4-FF40A1E5446D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 altLang="ja-JP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ja-JP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ja-JP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ja-JP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ja-JP"/>
              <a:t>Page </a:t>
            </a:r>
            <a:fld id="{86ADF5D0-7AFF-7A41-A694-BD30783C5616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ja-JP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ja-JP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2567CC49-5FB3-9D44-B729-C2E1E7C4A16E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ja-JP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ja-JP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6567C5DF-C3DE-C24B-9BE3-A6190AB5C754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F7C4031-7F9F-544A-AF6E-872DBF3FC96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A8EBFC3-83FD-624D-90EA-D2F00581A9A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B5CF9B97-0B25-C940-B4EB-5D64D908E88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DE08B891-CD86-EC4E-B145-C6AA955FEF8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30339AA7-76CC-4D46-84DC-68529080A8C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4EFB3166-3E2F-404D-9E80-00D47478CA6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C17D460B-C6A1-C84D-B999-2E80A795E54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7E38082-2016-8848-8E61-3A6B04B6B23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89C77ADA-7A51-2149-B3EC-4AAA2C6684C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1C8CBFC3-90F4-C940-834C-FA2815788A7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375BEEA-B635-4A44-872C-CD3C94360F7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4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smtClean="0"/>
              <a:t>November 2013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85830" y="6475413"/>
            <a:ext cx="75809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ja-JP"/>
              <a:t>Slide </a:t>
            </a:r>
            <a:fld id="{2CDE9618-F3A2-1648-A765-0B12C9EF180D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altLang="ja-JP" sz="1800" b="1" dirty="0"/>
              <a:t>doc.: IEEE 802.11</a:t>
            </a:r>
            <a:r>
              <a:rPr lang="en-US" altLang="ja-JP" sz="1800" b="1" dirty="0" smtClean="0"/>
              <a:t>-13/</a:t>
            </a:r>
            <a:r>
              <a:rPr lang="en-US" altLang="ja-JP" sz="1800" b="1" dirty="0" smtClean="0"/>
              <a:t>1337r1</a:t>
            </a:r>
            <a:endParaRPr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oleObject" Target="%E6%96%87%E6%9B%B81!OLE_LINK6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/>
        </p:nvGraphicFramePr>
        <p:xfrm>
          <a:off x="609600" y="2362200"/>
          <a:ext cx="7924800" cy="1010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4960"/>
                <a:gridCol w="1463040"/>
                <a:gridCol w="1752600"/>
                <a:gridCol w="13716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Name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Affiliations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Address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Phone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email</a:t>
                      </a:r>
                      <a:endParaRPr kumimoji="1" lang="ja-JP" altLang="en-US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Hitoshi MORIOKA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Allied Telesis R&amp;D Center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2-14-38</a:t>
                      </a:r>
                      <a:r>
                        <a:rPr kumimoji="1" lang="en-US" altLang="ja-JP" sz="1200" baseline="0" dirty="0" smtClean="0"/>
                        <a:t> </a:t>
                      </a:r>
                      <a:r>
                        <a:rPr kumimoji="1" lang="en-US" altLang="ja-JP" sz="1200" baseline="0" dirty="0" err="1" smtClean="0"/>
                        <a:t>Tenjin</a:t>
                      </a:r>
                      <a:r>
                        <a:rPr kumimoji="1" lang="en-US" altLang="ja-JP" sz="1200" baseline="0" dirty="0" smtClean="0"/>
                        <a:t>, Chuo-</a:t>
                      </a:r>
                      <a:r>
                        <a:rPr kumimoji="1" lang="en-US" altLang="ja-JP" sz="1200" baseline="0" dirty="0" err="1" smtClean="0"/>
                        <a:t>ku</a:t>
                      </a:r>
                      <a:r>
                        <a:rPr kumimoji="1" lang="en-US" altLang="ja-JP" sz="1200" baseline="0" dirty="0" smtClean="0"/>
                        <a:t>, Fukuoka 810-0001 JAPAN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+81-92-771-7630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err="1" smtClean="0"/>
                        <a:t>hmorioka@root-hq.com</a:t>
                      </a:r>
                      <a:endParaRPr kumimoji="1" lang="ja-JP" altLang="en-US" sz="105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November 2013</a:t>
            </a:r>
            <a:endParaRPr lang="en-US" altLang="ja-JP" dirty="0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EF31C4CD-D4D1-184B-BDA5-0562A02D1EBE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sz="2400" dirty="0" smtClean="0"/>
              <a:t>HLP Wait Time</a:t>
            </a:r>
            <a:endParaRPr lang="en-US" altLang="ja-JP" sz="2400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/>
              <a:t>Date:</a:t>
            </a:r>
            <a:r>
              <a:rPr lang="en-US" altLang="ja-JP" sz="2000" b="0" dirty="0" smtClean="0"/>
              <a:t> 2013-11-07</a:t>
            </a:r>
            <a:endParaRPr lang="en-US" altLang="ja-JP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/>
              <a:t>Authors:</a:t>
            </a:r>
            <a:endParaRPr lang="en-US" altLang="ja-JP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Strawpoll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Do you prefer this resolution?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Result</a:t>
            </a:r>
          </a:p>
          <a:p>
            <a:pPr lvl="1"/>
            <a:r>
              <a:rPr lang="en-US" altLang="ja-JP" dirty="0" smtClean="0"/>
              <a:t>Yes:			</a:t>
            </a:r>
          </a:p>
          <a:p>
            <a:pPr lvl="1"/>
            <a:r>
              <a:rPr lang="en-US" altLang="ja-JP" dirty="0" smtClean="0"/>
              <a:t>No:			</a:t>
            </a:r>
          </a:p>
          <a:p>
            <a:pPr lvl="1"/>
            <a:r>
              <a:rPr lang="en-US" altLang="ja-JP" dirty="0" smtClean="0"/>
              <a:t>Need more discussion:	</a:t>
            </a:r>
          </a:p>
          <a:p>
            <a:pPr lvl="1"/>
            <a:r>
              <a:rPr lang="en-US" altLang="ja-JP" dirty="0" smtClean="0"/>
              <a:t>Don’t care:		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10</a:t>
            </a:fld>
            <a:endParaRPr lang="en-US" altLang="ja-JP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FFD51ED6-2E65-F848-96D6-987BCE485E79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altLang="ja-JP" dirty="0" smtClean="0"/>
              <a:t>This document explains the usage of dot11FILSHLPWaitTime.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Comment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CID2865</a:t>
            </a:r>
          </a:p>
          <a:p>
            <a:pPr lvl="1"/>
            <a:r>
              <a:rPr lang="en-US" altLang="ja-JP" dirty="0" smtClean="0"/>
              <a:t>"Have multiple questions regarding the paragraph in line 24 on page 90:</a:t>
            </a:r>
          </a:p>
          <a:p>
            <a:pPr lvl="1"/>
            <a:r>
              <a:rPr lang="en-US" altLang="ja-JP" dirty="0" smtClean="0"/>
              <a:t>1). How long should the AP wait for HLP packet from DS to the STA before transmitting association response frame?</a:t>
            </a:r>
          </a:p>
          <a:p>
            <a:pPr lvl="1"/>
            <a:endParaRPr lang="en-US" altLang="ja-JP" dirty="0" smtClean="0"/>
          </a:p>
          <a:p>
            <a:pPr lvl="1"/>
            <a:r>
              <a:rPr lang="en-US" altLang="ja-JP" dirty="0" smtClean="0"/>
              <a:t>No definition about the HLP wait time in D1.0.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3</a:t>
            </a:fld>
            <a:endParaRPr lang="en-US" altLang="ja-JP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dot11AssociationResponseTimeOut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mc2.0 6.3.7.2.2</a:t>
            </a:r>
          </a:p>
          <a:p>
            <a:pPr lvl="1"/>
            <a:r>
              <a:rPr lang="en-US" altLang="ja-JP" dirty="0" smtClean="0"/>
              <a:t>MLME-</a:t>
            </a:r>
            <a:r>
              <a:rPr lang="en-US" altLang="ja-JP" dirty="0" err="1" smtClean="0"/>
              <a:t>ASSOCIATE.request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Specifies a time limit (in TU) by dot11AssociationResponseTimeOut, after which the associate procedure is terminated.</a:t>
            </a:r>
          </a:p>
          <a:p>
            <a:pPr lvl="1"/>
            <a:r>
              <a:rPr lang="en-US" altLang="ja-JP" dirty="0" smtClean="0"/>
              <a:t>&gt;= 1</a:t>
            </a:r>
          </a:p>
          <a:p>
            <a:pPr lvl="1"/>
            <a:endParaRPr lang="en-US" altLang="ja-JP" dirty="0" smtClean="0"/>
          </a:p>
          <a:p>
            <a:pPr lvl="1"/>
            <a:r>
              <a:rPr lang="en-US" altLang="ja-JP" dirty="0" smtClean="0"/>
              <a:t>This parameter is used by non-AP STA for only internal use.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4</a:t>
            </a:fld>
            <a:endParaRPr lang="en-US" altLang="ja-JP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Proposal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altLang="ja-JP" sz="2000" dirty="0" smtClean="0"/>
              <a:t>Define dot11FILSHLPWaitTime and FILS HLP Wait Time element</a:t>
            </a:r>
          </a:p>
          <a:p>
            <a:pPr lvl="1"/>
            <a:r>
              <a:rPr lang="en-US" altLang="ja-JP" sz="1800" dirty="0" smtClean="0"/>
              <a:t>Configured in AP.</a:t>
            </a:r>
          </a:p>
          <a:p>
            <a:pPr lvl="1"/>
            <a:r>
              <a:rPr lang="en-US" altLang="ja-JP" sz="1800" dirty="0" smtClean="0"/>
              <a:t>Transmitted in FILS HLP Wait Time element (new) in Beacon/Probe Resp.</a:t>
            </a:r>
          </a:p>
          <a:p>
            <a:r>
              <a:rPr lang="en-US" altLang="ja-JP" sz="2000" dirty="0" smtClean="0"/>
              <a:t>STA sets </a:t>
            </a:r>
          </a:p>
          <a:p>
            <a:pPr lvl="1"/>
            <a:r>
              <a:rPr lang="en-US" altLang="ja-JP" sz="1600" dirty="0" smtClean="0"/>
              <a:t>dot11AssociationResponseTimeOut = dot11FILSHLPWaitTime + </a:t>
            </a:r>
            <a:r>
              <a:rPr lang="en-US" altLang="ja-JP" sz="1600" dirty="0" err="1" smtClean="0"/>
              <a:t>n</a:t>
            </a:r>
            <a:r>
              <a:rPr lang="en-US" altLang="ja-JP" sz="1600" dirty="0" smtClean="0"/>
              <a:t> (</a:t>
            </a:r>
            <a:r>
              <a:rPr lang="en-US" altLang="ja-JP" sz="1600" dirty="0" err="1" smtClean="0"/>
              <a:t>n</a:t>
            </a:r>
            <a:r>
              <a:rPr lang="en-US" altLang="ja-JP" sz="1600" dirty="0" smtClean="0"/>
              <a:t>&gt;=1)</a:t>
            </a:r>
          </a:p>
          <a:p>
            <a:endParaRPr lang="en-US" altLang="ja-JP" sz="2000" dirty="0" smtClean="0"/>
          </a:p>
          <a:p>
            <a:r>
              <a:rPr lang="en-US" altLang="ja-JP" sz="2000" dirty="0" smtClean="0"/>
              <a:t>Note:</a:t>
            </a:r>
          </a:p>
          <a:p>
            <a:pPr lvl="1"/>
            <a:r>
              <a:rPr lang="en-US" altLang="ja-JP" sz="1800" dirty="0" smtClean="0"/>
              <a:t>AP may not inspect the HLP packet.</a:t>
            </a:r>
          </a:p>
          <a:p>
            <a:pPr lvl="1"/>
            <a:r>
              <a:rPr lang="en-US" altLang="ja-JP" sz="1800" dirty="0" smtClean="0"/>
              <a:t>AP does not know whether the HLP </a:t>
            </a:r>
            <a:r>
              <a:rPr lang="en-US" altLang="ja-JP" sz="1800" dirty="0" err="1" smtClean="0"/>
              <a:t>response(s</a:t>
            </a:r>
            <a:r>
              <a:rPr lang="en-US" altLang="ja-JP" sz="1800" dirty="0" smtClean="0"/>
              <a:t>) will come or not.</a:t>
            </a:r>
          </a:p>
          <a:p>
            <a:pPr lvl="1"/>
            <a:r>
              <a:rPr lang="en-US" altLang="ja-JP" sz="1800" dirty="0" smtClean="0"/>
              <a:t>AP may forward HLP broadcast </a:t>
            </a:r>
            <a:r>
              <a:rPr lang="en-US" altLang="ja-JP" sz="1800" dirty="0" err="1" smtClean="0"/>
              <a:t>packet(s</a:t>
            </a:r>
            <a:r>
              <a:rPr lang="en-US" altLang="ja-JP" sz="1800" dirty="0" smtClean="0"/>
              <a:t>) in Assoc. Resp.</a:t>
            </a:r>
          </a:p>
          <a:p>
            <a:pPr lvl="1"/>
            <a:r>
              <a:rPr lang="en-US" altLang="ja-JP" sz="1800" dirty="0" smtClean="0"/>
              <a:t>AP may generate HLP </a:t>
            </a:r>
            <a:r>
              <a:rPr lang="en-US" altLang="ja-JP" sz="1800" dirty="0" err="1" smtClean="0"/>
              <a:t>packet(s</a:t>
            </a:r>
            <a:r>
              <a:rPr lang="en-US" altLang="ja-JP" sz="1800" dirty="0" smtClean="0"/>
              <a:t>) for the STA such as gratuitous ARP of the gateway.</a:t>
            </a:r>
          </a:p>
          <a:p>
            <a:endParaRPr lang="ja-JP" altLang="en-US" sz="200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5</a:t>
            </a:fld>
            <a:endParaRPr lang="en-US" altLang="ja-JP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FILS HLP Wait Time element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3429000"/>
            <a:ext cx="7772400" cy="2667000"/>
          </a:xfrm>
        </p:spPr>
        <p:txBody>
          <a:bodyPr/>
          <a:lstStyle/>
          <a:p>
            <a:r>
              <a:rPr lang="en-US" altLang="ja-JP" dirty="0" smtClean="0"/>
              <a:t>This element is transmitted in Beacon/Probe Response.</a:t>
            </a:r>
          </a:p>
          <a:p>
            <a:r>
              <a:rPr lang="en-US" altLang="ja-JP" dirty="0" smtClean="0"/>
              <a:t>FILS HLP Wait Time field indicates the AP’s dot11FILSHLPWaitTime.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6</a:t>
            </a:fld>
            <a:endParaRPr lang="en-US" altLang="ja-JP"/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457200" y="2286000"/>
          <a:ext cx="8052070" cy="838200"/>
        </p:xfrm>
        <a:graphic>
          <a:graphicData uri="http://schemas.openxmlformats.org/presentationml/2006/ole">
            <p:oleObj spid="_x0000_s25602" name="Word 文書" r:id="rId3" imgW="5765800" imgH="495300" progId="Word.Document.12">
              <p:link updateAutomatic="1"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右中かっこ 18"/>
          <p:cNvSpPr/>
          <p:nvPr/>
        </p:nvSpPr>
        <p:spPr>
          <a:xfrm>
            <a:off x="4419600" y="3276600"/>
            <a:ext cx="152400" cy="1219200"/>
          </a:xfrm>
          <a:prstGeom prst="rightBrace">
            <a:avLst/>
          </a:prstGeom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タイトル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Usage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0339AA7-76CC-4D46-84DC-68529080A8CC}" type="slidenum">
              <a:rPr lang="en-US" altLang="ja-JP" smtClean="0"/>
              <a:pPr/>
              <a:t>7</a:t>
            </a:fld>
            <a:endParaRPr lang="en-US" altLang="ja-JP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600200" y="2209800"/>
            <a:ext cx="602261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800" dirty="0" smtClean="0"/>
              <a:t>STA</a:t>
            </a:r>
            <a:endParaRPr kumimoji="1" lang="ja-JP" altLang="en-US" sz="18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191000" y="2209800"/>
            <a:ext cx="479744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800" dirty="0" smtClean="0"/>
              <a:t>AP</a:t>
            </a:r>
            <a:endParaRPr kumimoji="1" lang="ja-JP" altLang="en-US" sz="1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019800" y="2209800"/>
            <a:ext cx="1761119" cy="58477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3</a:t>
            </a:r>
            <a:r>
              <a:rPr kumimoji="1" lang="en-US" altLang="ja-JP" sz="1600" baseline="30000" dirty="0" smtClean="0"/>
              <a:t>rd</a:t>
            </a:r>
            <a:r>
              <a:rPr kumimoji="1" lang="en-US" altLang="ja-JP" sz="1600" dirty="0" smtClean="0"/>
              <a:t> party</a:t>
            </a:r>
          </a:p>
          <a:p>
            <a:r>
              <a:rPr lang="en-US" altLang="ja-JP" sz="1600" dirty="0" smtClean="0"/>
              <a:t>(e.g. DHCP </a:t>
            </a:r>
            <a:r>
              <a:rPr kumimoji="1" lang="en-US" altLang="ja-JP" sz="1600" dirty="0" smtClean="0"/>
              <a:t>server)</a:t>
            </a:r>
            <a:endParaRPr kumimoji="1" lang="ja-JP" altLang="en-US" sz="1600" dirty="0"/>
          </a:p>
        </p:txBody>
      </p:sp>
      <p:cxnSp>
        <p:nvCxnSpPr>
          <p:cNvPr id="15" name="直線矢印コネクタ 14"/>
          <p:cNvCxnSpPr/>
          <p:nvPr/>
        </p:nvCxnSpPr>
        <p:spPr>
          <a:xfrm>
            <a:off x="1905000" y="3276600"/>
            <a:ext cx="2514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>
          <a:xfrm rot="16200000" flipV="1">
            <a:off x="4396292" y="4366708"/>
            <a:ext cx="825500" cy="47408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4495800" y="5029200"/>
            <a:ext cx="2198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>
                <a:solidFill>
                  <a:srgbClr val="FF0000"/>
                </a:solidFill>
                <a:latin typeface="Arial"/>
                <a:cs typeface="Arial"/>
              </a:rPr>
              <a:t>dot11FILSHLPWaitTime</a:t>
            </a:r>
            <a:endParaRPr kumimoji="1" lang="ja-JP" altLang="en-US" sz="1400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257800" y="3200400"/>
            <a:ext cx="7887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HLP-A</a:t>
            </a:r>
            <a:endParaRPr kumimoji="1" lang="ja-JP" altLang="en-US" sz="16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257800" y="3657600"/>
            <a:ext cx="7774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HLP-B</a:t>
            </a:r>
            <a:endParaRPr kumimoji="1" lang="ja-JP" altLang="en-US" sz="1600" dirty="0"/>
          </a:p>
        </p:txBody>
      </p:sp>
      <p:cxnSp>
        <p:nvCxnSpPr>
          <p:cNvPr id="24" name="直線コネクタ 23"/>
          <p:cNvCxnSpPr/>
          <p:nvPr/>
        </p:nvCxnSpPr>
        <p:spPr>
          <a:xfrm rot="5400000">
            <a:off x="228600" y="4267200"/>
            <a:ext cx="3352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 rot="5400000">
            <a:off x="2743994" y="4266406"/>
            <a:ext cx="3352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 rot="5400000">
            <a:off x="5372894" y="4380706"/>
            <a:ext cx="3124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直線矢印コネクタ 44"/>
          <p:cNvCxnSpPr/>
          <p:nvPr/>
        </p:nvCxnSpPr>
        <p:spPr>
          <a:xfrm>
            <a:off x="4419600" y="3505200"/>
            <a:ext cx="2514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>
          <a:xfrm flipH="1">
            <a:off x="4419600" y="3962400"/>
            <a:ext cx="2514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/>
          <p:nvPr/>
        </p:nvCxnSpPr>
        <p:spPr>
          <a:xfrm flipH="1">
            <a:off x="1905000" y="4495800"/>
            <a:ext cx="2514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右中かっこ 47"/>
          <p:cNvSpPr/>
          <p:nvPr/>
        </p:nvSpPr>
        <p:spPr>
          <a:xfrm flipH="1">
            <a:off x="1752600" y="3276600"/>
            <a:ext cx="152400" cy="1447800"/>
          </a:xfrm>
          <a:prstGeom prst="rightBrace">
            <a:avLst/>
          </a:prstGeom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9" name="直線矢印コネクタ 48"/>
          <p:cNvCxnSpPr/>
          <p:nvPr/>
        </p:nvCxnSpPr>
        <p:spPr>
          <a:xfrm rot="5400000" flipH="1" flipV="1">
            <a:off x="1119692" y="4290508"/>
            <a:ext cx="825500" cy="47408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テキスト ボックス 49"/>
          <p:cNvSpPr txBox="1"/>
          <p:nvPr/>
        </p:nvSpPr>
        <p:spPr>
          <a:xfrm>
            <a:off x="381000" y="4953000"/>
            <a:ext cx="3262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>
                <a:solidFill>
                  <a:srgbClr val="FF0000"/>
                </a:solidFill>
                <a:latin typeface="Arial"/>
                <a:cs typeface="Arial"/>
              </a:rPr>
              <a:t>dot11AssociationResponseTimeOut</a:t>
            </a:r>
            <a:endParaRPr kumimoji="1" lang="ja-JP" altLang="en-US" sz="1400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2209800" y="2667000"/>
            <a:ext cx="187863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Association Request</a:t>
            </a:r>
          </a:p>
          <a:p>
            <a:r>
              <a:rPr kumimoji="1" lang="en-US" altLang="ja-JP" sz="1600" dirty="0" err="1" smtClean="0"/>
              <a:t>w</a:t>
            </a:r>
            <a:r>
              <a:rPr kumimoji="1" lang="en-US" altLang="ja-JP" sz="1600" dirty="0" smtClean="0"/>
              <a:t>/HLP-A</a:t>
            </a:r>
            <a:endParaRPr kumimoji="1" lang="ja-JP" altLang="en-US" sz="1600" dirty="0"/>
          </a:p>
        </p:txBody>
      </p:sp>
      <p:cxnSp>
        <p:nvCxnSpPr>
          <p:cNvPr id="53" name="直線矢印コネクタ 52"/>
          <p:cNvCxnSpPr/>
          <p:nvPr/>
        </p:nvCxnSpPr>
        <p:spPr>
          <a:xfrm flipH="1">
            <a:off x="4419600" y="4267200"/>
            <a:ext cx="2514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テキスト ボックス 53"/>
          <p:cNvSpPr txBox="1"/>
          <p:nvPr/>
        </p:nvSpPr>
        <p:spPr>
          <a:xfrm>
            <a:off x="5257800" y="3962400"/>
            <a:ext cx="7774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HLP-C</a:t>
            </a:r>
            <a:endParaRPr kumimoji="1" lang="ja-JP" altLang="en-US" sz="1600" dirty="0"/>
          </a:p>
        </p:txBody>
      </p:sp>
      <p:cxnSp>
        <p:nvCxnSpPr>
          <p:cNvPr id="58" name="直線矢印コネクタ 57"/>
          <p:cNvCxnSpPr/>
          <p:nvPr/>
        </p:nvCxnSpPr>
        <p:spPr>
          <a:xfrm flipH="1">
            <a:off x="4419600" y="4800600"/>
            <a:ext cx="2514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テキスト ボックス 58"/>
          <p:cNvSpPr txBox="1"/>
          <p:nvPr/>
        </p:nvSpPr>
        <p:spPr>
          <a:xfrm>
            <a:off x="5257800" y="4495800"/>
            <a:ext cx="7887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HLP-D</a:t>
            </a:r>
            <a:endParaRPr kumimoji="1" lang="ja-JP" altLang="en-US" sz="1600" dirty="0"/>
          </a:p>
        </p:txBody>
      </p:sp>
      <p:cxnSp>
        <p:nvCxnSpPr>
          <p:cNvPr id="60" name="直線矢印コネクタ 59"/>
          <p:cNvCxnSpPr/>
          <p:nvPr/>
        </p:nvCxnSpPr>
        <p:spPr>
          <a:xfrm flipH="1">
            <a:off x="1905000" y="4876800"/>
            <a:ext cx="2514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テキスト ボックス 60"/>
          <p:cNvSpPr txBox="1"/>
          <p:nvPr/>
        </p:nvSpPr>
        <p:spPr>
          <a:xfrm>
            <a:off x="1905000" y="4572000"/>
            <a:ext cx="2566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HLP-D as normal data frame</a:t>
            </a:r>
            <a:endParaRPr kumimoji="1" lang="ja-JP" altLang="en-US" sz="1600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2133600" y="3886200"/>
            <a:ext cx="19871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Association Response</a:t>
            </a:r>
          </a:p>
          <a:p>
            <a:r>
              <a:rPr kumimoji="1" lang="en-US" altLang="ja-JP" sz="1600" dirty="0" err="1" smtClean="0"/>
              <a:t>w</a:t>
            </a:r>
            <a:r>
              <a:rPr kumimoji="1" lang="en-US" altLang="ja-JP" sz="1600" dirty="0" smtClean="0"/>
              <a:t>/HLP-B and HLP-C</a:t>
            </a:r>
            <a:endParaRPr kumimoji="1" lang="ja-JP" altLang="en-US" sz="1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AP behavior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AP transmits its dot11FILSHLPWaitTime by Beacon/Probe Response.</a:t>
            </a:r>
          </a:p>
          <a:p>
            <a:r>
              <a:rPr lang="en-US" altLang="ja-JP" dirty="0" smtClean="0"/>
              <a:t>AP should wait dot11FILSHLPWaitTime after receiving Association Request for HLP packets from the network.</a:t>
            </a:r>
          </a:p>
          <a:p>
            <a:r>
              <a:rPr lang="en-US" altLang="ja-JP" dirty="0" smtClean="0"/>
              <a:t>But AP may transmit Association Response before dot11FILSHLPWaitTime.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8</a:t>
            </a:fld>
            <a:endParaRPr lang="en-US" altLang="ja-JP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STA behavior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STA sets its dot11AssociationResponseTimeOut to dot11FILSHLPWaitTime in Beacon/Probe Response plus </a:t>
            </a:r>
            <a:r>
              <a:rPr lang="en-US" altLang="ja-JP" dirty="0" err="1" smtClean="0"/>
              <a:t>n</a:t>
            </a:r>
            <a:r>
              <a:rPr lang="en-US" altLang="ja-JP" dirty="0" smtClean="0"/>
              <a:t> (&gt;=1).</a:t>
            </a:r>
          </a:p>
          <a:p>
            <a:r>
              <a:rPr lang="en-US" altLang="ja-JP" dirty="0" smtClean="0"/>
              <a:t>STA shall wait for Association Response until dot11AssociationResponseTimeOut after transmitting Association Request.</a:t>
            </a:r>
          </a:p>
          <a:p>
            <a:pPr>
              <a:buNone/>
            </a:pP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9</a:t>
            </a:fld>
            <a:endParaRPr lang="en-US" altLang="ja-JP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802-11-Submission 7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64097</TotalTime>
  <Words>594</Words>
  <Application>Microsoft Macintosh PowerPoint</Application>
  <PresentationFormat>画面に合わせる (4:3)</PresentationFormat>
  <Paragraphs>112</Paragraphs>
  <Slides>10</Slides>
  <Notes>2</Notes>
  <HiddenSlides>0</HiddenSlides>
  <MMClips>0</MMClips>
  <ScaleCrop>false</ScaleCrop>
  <HeadingPairs>
    <vt:vector size="6" baseType="variant">
      <vt:variant>
        <vt:lpstr>デザイン テンプレート</vt:lpstr>
      </vt:variant>
      <vt:variant>
        <vt:i4>1</vt:i4>
      </vt:variant>
      <vt:variant>
        <vt:lpstr>リンクの設定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2" baseType="lpstr">
      <vt:lpstr>802-11-Submission</vt:lpstr>
      <vt:lpstr>文書1!OLE_LINK6</vt:lpstr>
      <vt:lpstr>HLP Wait Time</vt:lpstr>
      <vt:lpstr>Abstract</vt:lpstr>
      <vt:lpstr>Comment</vt:lpstr>
      <vt:lpstr>dot11AssociationResponseTimeOut</vt:lpstr>
      <vt:lpstr>Proposal</vt:lpstr>
      <vt:lpstr>FILS HLP Wait Time element</vt:lpstr>
      <vt:lpstr>Usage</vt:lpstr>
      <vt:lpstr>AP behavior</vt:lpstr>
      <vt:lpstr>STA behavior</vt:lpstr>
      <vt:lpstr>Strawpoll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subject/>
  <dc:creator>Morioka Hitoshi</dc:creator>
  <cp:keywords/>
  <dc:description/>
  <cp:lastModifiedBy>Morioka Hitoshi</cp:lastModifiedBy>
  <cp:revision>161</cp:revision>
  <cp:lastPrinted>1998-02-10T13:28:06Z</cp:lastPrinted>
  <dcterms:created xsi:type="dcterms:W3CDTF">2013-11-07T08:30:51Z</dcterms:created>
  <dcterms:modified xsi:type="dcterms:W3CDTF">2013-11-07T08:39:18Z</dcterms:modified>
  <cp:category/>
</cp:coreProperties>
</file>