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390" r:id="rId4"/>
    <p:sldId id="392" r:id="rId5"/>
    <p:sldId id="391" r:id="rId6"/>
    <p:sldId id="394" r:id="rId7"/>
    <p:sldId id="395" r:id="rId8"/>
    <p:sldId id="396" r:id="rId9"/>
    <p:sldId id="397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1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November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13/1337r0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01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 smtClean="0"/>
              <a:t>November 2013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HLP Wait Time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</a:t>
            </a:r>
            <a:r>
              <a:rPr lang="en-US" altLang="ja-JP" sz="2000" b="0" dirty="0" smtClean="0"/>
              <a:t>-11-07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</a:t>
            </a:r>
            <a:r>
              <a:rPr lang="en-US" altLang="ja-JP" dirty="0" smtClean="0"/>
              <a:t> explains the usage of dot11FILSHLPWaitTime.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Comment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CID2865</a:t>
            </a:r>
          </a:p>
          <a:p>
            <a:pPr lvl="1"/>
            <a:r>
              <a:rPr lang="en-US" altLang="ja-JP" dirty="0" smtClean="0"/>
              <a:t>"Have multiple questions regarding the paragraph in line 24 on page 90:</a:t>
            </a:r>
          </a:p>
          <a:p>
            <a:pPr lvl="1"/>
            <a:r>
              <a:rPr lang="en-US" altLang="ja-JP" dirty="0" smtClean="0"/>
              <a:t>1). How long should the AP wait for HLP packet from DS to the STA before transmitting association response frame</a:t>
            </a:r>
            <a:r>
              <a:rPr lang="en-US" altLang="ja-JP" dirty="0" smtClean="0"/>
              <a:t>?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No definition about the HLP wait time in D1.0.</a:t>
            </a: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dot11AssociationResponseTimeOut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mc2.0 6.3.7.2.2</a:t>
            </a:r>
          </a:p>
          <a:p>
            <a:pPr lvl="1"/>
            <a:r>
              <a:rPr lang="en-US" altLang="ja-JP" dirty="0" smtClean="0"/>
              <a:t>MLME-</a:t>
            </a:r>
            <a:r>
              <a:rPr lang="en-US" altLang="ja-JP" dirty="0" err="1" smtClean="0"/>
              <a:t>ASSOCIATE.request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Specifies a time limit (in TU) by dot11AssociationResponseTimeOut, after which the associate procedure is terminated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&gt;= 1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This parameter is used by non-AP STA for only internal use.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ja-JP" sz="2000" dirty="0" smtClean="0"/>
              <a:t>Define dot11FILSHLPWaitTime and FILS HLP Wait Time element</a:t>
            </a:r>
          </a:p>
          <a:p>
            <a:pPr lvl="1"/>
            <a:r>
              <a:rPr lang="en-US" altLang="ja-JP" sz="1800" dirty="0" smtClean="0"/>
              <a:t>Configured in AP.</a:t>
            </a:r>
          </a:p>
          <a:p>
            <a:pPr lvl="1"/>
            <a:r>
              <a:rPr lang="en-US" altLang="ja-JP" sz="1800" dirty="0" smtClean="0"/>
              <a:t>Transmitted in FILS HLP Wait Time element (new) in Beacon/Probe Resp.</a:t>
            </a:r>
          </a:p>
          <a:p>
            <a:r>
              <a:rPr lang="en-US" altLang="ja-JP" sz="2000" dirty="0" smtClean="0"/>
              <a:t>STA sets </a:t>
            </a:r>
          </a:p>
          <a:p>
            <a:pPr lvl="1"/>
            <a:r>
              <a:rPr lang="en-US" altLang="ja-JP" sz="1600" dirty="0" smtClean="0"/>
              <a:t>dot11AssociationResponseTimeOut = dot11FILSHLPWaitTime + </a:t>
            </a:r>
            <a:r>
              <a:rPr lang="en-US" altLang="ja-JP" sz="1600" dirty="0" err="1" smtClean="0"/>
              <a:t>n</a:t>
            </a:r>
            <a:r>
              <a:rPr lang="en-US" altLang="ja-JP" sz="1600" dirty="0" smtClean="0"/>
              <a:t> (</a:t>
            </a:r>
            <a:r>
              <a:rPr lang="en-US" altLang="ja-JP" sz="1600" dirty="0" err="1" smtClean="0"/>
              <a:t>n</a:t>
            </a:r>
            <a:r>
              <a:rPr lang="en-US" altLang="ja-JP" sz="1600" dirty="0" smtClean="0"/>
              <a:t>&gt;=1)</a:t>
            </a:r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Note:</a:t>
            </a:r>
          </a:p>
          <a:p>
            <a:pPr lvl="1"/>
            <a:r>
              <a:rPr lang="en-US" altLang="ja-JP" sz="1800" dirty="0" smtClean="0"/>
              <a:t>AP may not inspect the HLP packet.</a:t>
            </a:r>
          </a:p>
          <a:p>
            <a:pPr lvl="1"/>
            <a:r>
              <a:rPr lang="en-US" altLang="ja-JP" sz="1800" dirty="0" smtClean="0"/>
              <a:t>AP does not know whether the HLP </a:t>
            </a:r>
            <a:r>
              <a:rPr lang="en-US" altLang="ja-JP" sz="1800" dirty="0" err="1" smtClean="0"/>
              <a:t>response(s</a:t>
            </a:r>
            <a:r>
              <a:rPr lang="en-US" altLang="ja-JP" sz="1800" dirty="0" smtClean="0"/>
              <a:t>) will come or not.</a:t>
            </a:r>
          </a:p>
          <a:p>
            <a:pPr lvl="1"/>
            <a:r>
              <a:rPr lang="en-US" altLang="ja-JP" sz="1800" dirty="0" smtClean="0"/>
              <a:t>AP may forward HLP broadcast </a:t>
            </a:r>
            <a:r>
              <a:rPr lang="en-US" altLang="ja-JP" sz="1800" dirty="0" err="1" smtClean="0"/>
              <a:t>packet(s</a:t>
            </a:r>
            <a:r>
              <a:rPr lang="en-US" altLang="ja-JP" sz="1800" dirty="0" smtClean="0"/>
              <a:t>) in Assoc. Resp.</a:t>
            </a:r>
          </a:p>
          <a:p>
            <a:pPr lvl="1"/>
            <a:r>
              <a:rPr lang="en-US" altLang="ja-JP" sz="1800" dirty="0" smtClean="0"/>
              <a:t>AP may generate HLP </a:t>
            </a:r>
            <a:r>
              <a:rPr lang="en-US" altLang="ja-JP" sz="1800" dirty="0" err="1" smtClean="0"/>
              <a:t>packet(s</a:t>
            </a:r>
            <a:r>
              <a:rPr lang="en-US" altLang="ja-JP" sz="1800" dirty="0" smtClean="0"/>
              <a:t>) for the STA such as gratuitous ARP of the gateway.</a:t>
            </a:r>
          </a:p>
          <a:p>
            <a:endParaRPr lang="ja-JP" altLang="en-US" sz="20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右中かっこ 18"/>
          <p:cNvSpPr/>
          <p:nvPr/>
        </p:nvSpPr>
        <p:spPr>
          <a:xfrm>
            <a:off x="4419600" y="3276600"/>
            <a:ext cx="152400" cy="1219200"/>
          </a:xfrm>
          <a:prstGeom prst="rightBrace">
            <a:avLst/>
          </a:prstGeom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Usage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0339AA7-76CC-4D46-84DC-68529080A8CC}" type="slidenum">
              <a:rPr lang="en-US" altLang="ja-JP" smtClean="0"/>
              <a:pPr/>
              <a:t>6</a:t>
            </a:fld>
            <a:endParaRPr lang="en-US" altLang="ja-JP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00200" y="2209800"/>
            <a:ext cx="602261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STA</a:t>
            </a:r>
            <a:endParaRPr kumimoji="1" lang="ja-JP" altLang="en-US" sz="1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191000" y="2209800"/>
            <a:ext cx="479744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800" dirty="0" smtClean="0"/>
              <a:t>AP</a:t>
            </a:r>
            <a:endParaRPr kumimoji="1" lang="ja-JP" altLang="en-US" sz="1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019800" y="2209800"/>
            <a:ext cx="1761119" cy="5847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3</a:t>
            </a:r>
            <a:r>
              <a:rPr kumimoji="1" lang="en-US" altLang="ja-JP" sz="1600" baseline="30000" dirty="0" smtClean="0"/>
              <a:t>rd</a:t>
            </a:r>
            <a:r>
              <a:rPr kumimoji="1" lang="en-US" altLang="ja-JP" sz="1600" dirty="0" smtClean="0"/>
              <a:t> party</a:t>
            </a:r>
          </a:p>
          <a:p>
            <a:r>
              <a:rPr lang="en-US" altLang="ja-JP" sz="1600" dirty="0" smtClean="0"/>
              <a:t>(e.g. DHCP </a:t>
            </a:r>
            <a:r>
              <a:rPr kumimoji="1" lang="en-US" altLang="ja-JP" sz="1600" dirty="0" smtClean="0"/>
              <a:t>server)</a:t>
            </a:r>
            <a:endParaRPr kumimoji="1" lang="ja-JP" altLang="en-US" sz="1600" dirty="0"/>
          </a:p>
        </p:txBody>
      </p:sp>
      <p:cxnSp>
        <p:nvCxnSpPr>
          <p:cNvPr id="15" name="直線矢印コネクタ 14"/>
          <p:cNvCxnSpPr/>
          <p:nvPr/>
        </p:nvCxnSpPr>
        <p:spPr>
          <a:xfrm>
            <a:off x="1905000" y="32766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rot="16200000" flipV="1">
            <a:off x="4396292" y="4366708"/>
            <a:ext cx="825500" cy="474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495800" y="5029200"/>
            <a:ext cx="2198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F0000"/>
                </a:solidFill>
                <a:latin typeface="Arial"/>
                <a:cs typeface="Arial"/>
              </a:rPr>
              <a:t>dot11FILSHLPWaitTime</a:t>
            </a:r>
            <a:endParaRPr kumimoji="1" lang="ja-JP" altLang="en-US" sz="1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57800" y="32004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257800" y="36576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24" name="直線コネクタ 23"/>
          <p:cNvCxnSpPr/>
          <p:nvPr/>
        </p:nvCxnSpPr>
        <p:spPr>
          <a:xfrm rot="5400000">
            <a:off x="228600" y="4267200"/>
            <a:ext cx="335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rot="5400000">
            <a:off x="2743994" y="4266406"/>
            <a:ext cx="3352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rot="5400000">
            <a:off x="5372894" y="4380706"/>
            <a:ext cx="31242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>
            <a:off x="4419600" y="35052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H="1">
            <a:off x="4419600" y="39624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 flipH="1">
            <a:off x="1905000" y="44958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右中かっこ 47"/>
          <p:cNvSpPr/>
          <p:nvPr/>
        </p:nvSpPr>
        <p:spPr>
          <a:xfrm flipH="1">
            <a:off x="1752600" y="3276600"/>
            <a:ext cx="152400" cy="1447800"/>
          </a:xfrm>
          <a:prstGeom prst="rightBrace">
            <a:avLst/>
          </a:prstGeom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矢印コネクタ 48"/>
          <p:cNvCxnSpPr/>
          <p:nvPr/>
        </p:nvCxnSpPr>
        <p:spPr>
          <a:xfrm rot="5400000" flipH="1" flipV="1">
            <a:off x="1119692" y="4290508"/>
            <a:ext cx="825500" cy="4740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381000" y="4953000"/>
            <a:ext cx="3262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F0000"/>
                </a:solidFill>
                <a:latin typeface="Arial"/>
                <a:cs typeface="Arial"/>
              </a:rPr>
              <a:t>dot11AssociationResponseTimeOut</a:t>
            </a:r>
            <a:endParaRPr kumimoji="1" lang="ja-JP" altLang="en-US" sz="1400" b="1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2209800" y="2667000"/>
            <a:ext cx="187863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</a:p>
          <a:p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/HLP-A</a:t>
            </a:r>
            <a:endParaRPr kumimoji="1" lang="ja-JP" altLang="en-US" sz="1600" dirty="0"/>
          </a:p>
        </p:txBody>
      </p:sp>
      <p:cxnSp>
        <p:nvCxnSpPr>
          <p:cNvPr id="53" name="直線矢印コネクタ 52"/>
          <p:cNvCxnSpPr/>
          <p:nvPr/>
        </p:nvCxnSpPr>
        <p:spPr>
          <a:xfrm flipH="1">
            <a:off x="4419600" y="42672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257800" y="3962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</a:t>
            </a:r>
            <a:r>
              <a:rPr kumimoji="1" lang="en-US" altLang="ja-JP" sz="1600" dirty="0" smtClean="0"/>
              <a:t>-C</a:t>
            </a:r>
            <a:endParaRPr kumimoji="1" lang="ja-JP" altLang="en-US" sz="1600" dirty="0"/>
          </a:p>
        </p:txBody>
      </p:sp>
      <p:cxnSp>
        <p:nvCxnSpPr>
          <p:cNvPr id="58" name="直線矢印コネクタ 57"/>
          <p:cNvCxnSpPr/>
          <p:nvPr/>
        </p:nvCxnSpPr>
        <p:spPr>
          <a:xfrm flipH="1">
            <a:off x="4419600" y="48006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5257800" y="44958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</a:t>
            </a:r>
            <a:r>
              <a:rPr kumimoji="1" lang="en-US" altLang="ja-JP" sz="1600" dirty="0" smtClean="0"/>
              <a:t>-D</a:t>
            </a:r>
            <a:endParaRPr kumimoji="1" lang="ja-JP" altLang="en-US" sz="1600" dirty="0"/>
          </a:p>
        </p:txBody>
      </p:sp>
      <p:cxnSp>
        <p:nvCxnSpPr>
          <p:cNvPr id="60" name="直線矢印コネクタ 59"/>
          <p:cNvCxnSpPr/>
          <p:nvPr/>
        </p:nvCxnSpPr>
        <p:spPr>
          <a:xfrm flipH="1">
            <a:off x="1905000" y="4876800"/>
            <a:ext cx="2514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1905000" y="4572000"/>
            <a:ext cx="25662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</a:t>
            </a:r>
            <a:r>
              <a:rPr kumimoji="1" lang="en-US" altLang="ja-JP" sz="1600" dirty="0" smtClean="0"/>
              <a:t>-D as normal data frame</a:t>
            </a:r>
            <a:endParaRPr kumimoji="1" lang="ja-JP" altLang="en-US" sz="16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133600" y="3886200"/>
            <a:ext cx="198714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</a:p>
          <a:p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/HLP-B and HLP-C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AP behavior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AP transmits its dot11FILSHLPWaitTime by Beacon/Probe Response.</a:t>
            </a:r>
          </a:p>
          <a:p>
            <a:r>
              <a:rPr lang="en-US" altLang="ja-JP" dirty="0" smtClean="0"/>
              <a:t>AP should wait dot11FILSHLPWaitTime after receiving Association Request for HLP packets from the network.</a:t>
            </a:r>
          </a:p>
          <a:p>
            <a:r>
              <a:rPr lang="en-US" altLang="ja-JP" dirty="0" smtClean="0"/>
              <a:t>But AP may transmit Association Response before dot11FILSHLPWaitTime.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STA behavior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STA sets its dot11AssociationResponseTimeOut to dot11FILSHLPWaitTime in Beacon/Probe Response plus </a:t>
            </a:r>
            <a:r>
              <a:rPr lang="en-US" altLang="ja-JP" dirty="0" err="1" smtClean="0"/>
              <a:t>n</a:t>
            </a:r>
            <a:r>
              <a:rPr lang="en-US" altLang="ja-JP" dirty="0" smtClean="0"/>
              <a:t> (&gt;=1).</a:t>
            </a:r>
          </a:p>
          <a:p>
            <a:r>
              <a:rPr lang="en-US" altLang="ja-JP" dirty="0" smtClean="0"/>
              <a:t>STA shall wait for Association Response until dot11AssociationResponseTimeOut after transmitting Association Request.</a:t>
            </a:r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Strawpoll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prefer this resolution?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</a:t>
            </a:r>
          </a:p>
          <a:p>
            <a:pPr lvl="1"/>
            <a:r>
              <a:rPr lang="en-US" altLang="ja-JP" dirty="0" smtClean="0"/>
              <a:t>Yes:			</a:t>
            </a:r>
          </a:p>
          <a:p>
            <a:pPr lvl="1"/>
            <a:r>
              <a:rPr lang="en-US" altLang="ja-JP" dirty="0" smtClean="0"/>
              <a:t>No:			</a:t>
            </a:r>
          </a:p>
          <a:p>
            <a:pPr lvl="1"/>
            <a:r>
              <a:rPr lang="en-US" altLang="ja-JP" dirty="0" smtClean="0"/>
              <a:t>Need more discussion:	</a:t>
            </a:r>
          </a:p>
          <a:p>
            <a:pPr lvl="1"/>
            <a:r>
              <a:rPr lang="en-US" altLang="ja-JP" dirty="0" smtClean="0"/>
              <a:t>Don’t care:		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November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64089</TotalTime>
  <Words>556</Words>
  <Application>Microsoft Macintosh PowerPoint</Application>
  <PresentationFormat>画面に合わせる (4:3)</PresentationFormat>
  <Paragraphs>106</Paragraphs>
  <Slides>9</Slides>
  <Notes>2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802-11-Submission</vt:lpstr>
      <vt:lpstr>HLP Wait Time</vt:lpstr>
      <vt:lpstr>Abstract</vt:lpstr>
      <vt:lpstr>Comment</vt:lpstr>
      <vt:lpstr>dot11AssociationResponseTimeOut</vt:lpstr>
      <vt:lpstr>Proposal</vt:lpstr>
      <vt:lpstr>Usage</vt:lpstr>
      <vt:lpstr>AP behavior</vt:lpstr>
      <vt:lpstr>STA behavior</vt:lpstr>
      <vt:lpstr>Strawpoll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160</cp:revision>
  <cp:lastPrinted>1998-02-10T13:28:06Z</cp:lastPrinted>
  <dcterms:created xsi:type="dcterms:W3CDTF">2013-11-07T01:02:49Z</dcterms:created>
  <dcterms:modified xsi:type="dcterms:W3CDTF">2013-11-07T03:05:51Z</dcterms:modified>
  <cp:category/>
</cp:coreProperties>
</file>