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5" r:id="rId5"/>
    <p:sldId id="266" r:id="rId6"/>
    <p:sldId id="268" r:id="rId7"/>
    <p:sldId id="271" r:id="rId8"/>
    <p:sldId id="267" r:id="rId9"/>
    <p:sldId id="269" r:id="rId10"/>
    <p:sldId id="270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88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802.11-13/1333r0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C. Hansen, Covariant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180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802.11-13/1333r0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C. Hansen, Covariant Corporation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4209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C. Hansen, Covariant Corporation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C. Hansen, Covariant Corporation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C. Hansen, Covariant Corporation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C. Hansen, Covariant Corporation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C. Hansen, Covariant Corp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C. Hansen, Covariant Corp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C. Hansen, Covariant Corp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C. Hansen, Covariant Corp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C. Hansen, Covariant Corp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C. Hansen, Covariant Corp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C. Hansen, Covariant Corp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11-13/1333r0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Efficiency Requirements for HEW PAR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</a:t>
            </a:r>
            <a:r>
              <a:rPr lang="en-GB" sz="2000" b="0" dirty="0" smtClean="0"/>
              <a:t>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585677"/>
              </p:ext>
            </p:extLst>
          </p:nvPr>
        </p:nvGraphicFramePr>
        <p:xfrm>
          <a:off x="508000" y="2574007"/>
          <a:ext cx="81565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4" imgW="8255000" imgH="2984500" progId="Word.Document.8">
                  <p:embed/>
                </p:oleObj>
              </mc:Choice>
              <mc:Fallback>
                <p:oleObj name="Document" r:id="rId4" imgW="8255000" imgH="2984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574007"/>
                        <a:ext cx="8156575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Can we do more for power efficiency than just turning off the receiver?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506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latin typeface="Times New Roman" charset="0"/>
                <a:ea typeface="MS PGothic" charset="0"/>
              </a:rPr>
              <a:t>13/0331r5 </a:t>
            </a:r>
            <a:r>
              <a:rPr lang="ja-JP" altLang="en-US" dirty="0">
                <a:latin typeface="Times New Roman" charset="0"/>
                <a:ea typeface="MS PGothic" charset="0"/>
              </a:rPr>
              <a:t>“</a:t>
            </a:r>
            <a:r>
              <a:rPr lang="en-US" dirty="0">
                <a:latin typeface="Times New Roman" charset="0"/>
                <a:ea typeface="MS PGothic" charset="0"/>
              </a:rPr>
              <a:t>High-Efficiency WLAN</a:t>
            </a:r>
            <a:r>
              <a:rPr lang="ja-JP" altLang="en-US" dirty="0">
                <a:latin typeface="Times New Roman" charset="0"/>
                <a:ea typeface="MS PGothic" charset="0"/>
              </a:rPr>
              <a:t>”</a:t>
            </a:r>
            <a:r>
              <a:rPr lang="en-US" dirty="0">
                <a:latin typeface="Times New Roman" charset="0"/>
                <a:ea typeface="MS PGothic" charset="0"/>
              </a:rPr>
              <a:t>, Laurent </a:t>
            </a:r>
            <a:r>
              <a:rPr lang="en-US" dirty="0" err="1">
                <a:latin typeface="Times New Roman" charset="0"/>
                <a:ea typeface="MS PGothic" charset="0"/>
              </a:rPr>
              <a:t>Cariou</a:t>
            </a:r>
            <a:r>
              <a:rPr lang="en-US" dirty="0">
                <a:latin typeface="Times New Roman" charset="0"/>
                <a:ea typeface="MS PGothic" charset="0"/>
              </a:rPr>
              <a:t> (Orange)</a:t>
            </a:r>
          </a:p>
          <a:p>
            <a:pPr>
              <a:buFont typeface="Arial"/>
              <a:buChar char="•"/>
            </a:pPr>
            <a:r>
              <a:rPr lang="en-US" dirty="0" smtClean="0"/>
              <a:t>13/0657r6 “HEW SG Usage Models and Requirements Liaison with WFA”, Laurent </a:t>
            </a:r>
            <a:r>
              <a:rPr lang="en-US" dirty="0" err="1" smtClean="0"/>
              <a:t>Cariou</a:t>
            </a:r>
            <a:r>
              <a:rPr lang="en-US" dirty="0" smtClean="0"/>
              <a:t> (Orange)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</a:t>
            </a:r>
            <a:r>
              <a:rPr lang="en-GB" dirty="0" smtClean="0"/>
              <a:t>ower efficiency requirements for the HEW PAR.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Outline	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Motivation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Power </a:t>
            </a:r>
            <a:r>
              <a:rPr lang="en-GB" dirty="0" smtClean="0"/>
              <a:t>Efficiency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Existing Techniques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Useful Requirements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Goals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HEW use cases target battery powered devices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Slide 4 of 13/0657r6 - </a:t>
            </a:r>
            <a:r>
              <a:rPr lang="en-US" i="1" dirty="0">
                <a:latin typeface="Times New Roman" charset="0"/>
                <a:ea typeface="MS PGothic" charset="0"/>
              </a:rPr>
              <a:t>Usage models for IEEE 802.11 High Efficiency WLAN study group (HEW SG) –</a:t>
            </a:r>
            <a:br>
              <a:rPr lang="en-US" i="1" dirty="0">
                <a:latin typeface="Times New Roman" charset="0"/>
                <a:ea typeface="MS PGothic" charset="0"/>
              </a:rPr>
            </a:br>
            <a:r>
              <a:rPr lang="en-US" i="1" dirty="0">
                <a:latin typeface="Times New Roman" charset="0"/>
                <a:ea typeface="MS PGothic" charset="0"/>
              </a:rPr>
              <a:t>Liaison with </a:t>
            </a:r>
            <a:r>
              <a:rPr lang="en-US" i="1" dirty="0" smtClean="0">
                <a:latin typeface="Times New Roman" charset="0"/>
                <a:ea typeface="MS PGothic" charset="0"/>
              </a:rPr>
              <a:t>WFA.</a:t>
            </a:r>
          </a:p>
          <a:p>
            <a:pPr lvl="2">
              <a:buFont typeface="Arial"/>
              <a:buChar char="•"/>
            </a:pPr>
            <a:r>
              <a:rPr lang="en-US" i="1" dirty="0" smtClean="0">
                <a:latin typeface="Times New Roman" charset="0"/>
                <a:ea typeface="MS PGothic" charset="0"/>
              </a:rPr>
              <a:t> </a:t>
            </a:r>
            <a:r>
              <a:rPr lang="en-US" dirty="0" smtClean="0">
                <a:latin typeface="Times New Roman" charset="0"/>
                <a:ea typeface="MS PGothic" charset="0"/>
              </a:rPr>
              <a:t>Main Drivers/Directions: Increased Use of Mobile Devices </a:t>
            </a:r>
          </a:p>
          <a:p>
            <a:pPr>
              <a:buFont typeface="Arial"/>
              <a:buChar char="•"/>
            </a:pPr>
            <a:endParaRPr lang="en-US" dirty="0" smtClean="0">
              <a:latin typeface="Times New Roman" charset="0"/>
              <a:ea typeface="MS PGothic" charset="0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latin typeface="Times New Roman" charset="0"/>
                <a:ea typeface="MS PGothic" charset="0"/>
              </a:rPr>
              <a:t>Battery technology improves very, very slowly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Times New Roman" charset="0"/>
                <a:ea typeface="MS PGothic" charset="0"/>
              </a:rPr>
              <a:t>Smaller devices with 802.11 technology are coming</a:t>
            </a:r>
            <a:endParaRPr lang="en-US" dirty="0">
              <a:latin typeface="Times New Roman" charset="0"/>
              <a:ea typeface="MS PGothic" charset="0"/>
            </a:endParaRPr>
          </a:p>
          <a:p>
            <a:pPr>
              <a:buFont typeface="Arial"/>
              <a:buChar char="•"/>
            </a:pPr>
            <a:endParaRPr lang="en-US" dirty="0" smtClean="0">
              <a:latin typeface="Times New Roman" charset="0"/>
              <a:ea typeface="MS PGothic" charset="0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latin typeface="Times New Roman" charset="0"/>
                <a:ea typeface="MS PGothic" charset="0"/>
              </a:rPr>
              <a:t>Power efficiency is critical to making HEW useful</a:t>
            </a:r>
          </a:p>
          <a:p>
            <a:pPr lvl="2">
              <a:buFont typeface="Arial"/>
              <a:buChar char="•"/>
            </a:pPr>
            <a:endParaRPr lang="en-US" dirty="0" smtClean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90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Efficiency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Standard measure of power efficiency, J/bit is not the most important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focus </a:t>
            </a:r>
            <a:r>
              <a:rPr lang="en-US" dirty="0" smtClean="0"/>
              <a:t>is </a:t>
            </a:r>
            <a:r>
              <a:rPr lang="en-US" dirty="0" smtClean="0"/>
              <a:t>misplaced on </a:t>
            </a:r>
            <a:r>
              <a:rPr lang="en-US" dirty="0" smtClean="0"/>
              <a:t>transmitter </a:t>
            </a:r>
            <a:r>
              <a:rPr lang="en-US" dirty="0" smtClean="0"/>
              <a:t>inefficiencies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Battery powered devices </a:t>
            </a:r>
            <a:r>
              <a:rPr lang="en-US" dirty="0" smtClean="0"/>
              <a:t>use</a:t>
            </a:r>
            <a:r>
              <a:rPr lang="en-US" dirty="0" smtClean="0"/>
              <a:t> </a:t>
            </a:r>
            <a:r>
              <a:rPr lang="en-US" dirty="0" smtClean="0"/>
              <a:t>most of their power </a:t>
            </a:r>
            <a:r>
              <a:rPr lang="en-US" dirty="0" smtClean="0"/>
              <a:t>for 802.11 in </a:t>
            </a:r>
            <a:r>
              <a:rPr lang="en-US" dirty="0" smtClean="0"/>
              <a:t>receive mode</a:t>
            </a:r>
          </a:p>
          <a:p>
            <a:pPr lvl="1">
              <a:buFont typeface="Arial"/>
              <a:buChar char="•"/>
            </a:pPr>
            <a:r>
              <a:rPr lang="en-US" dirty="0"/>
              <a:t>R</a:t>
            </a:r>
            <a:r>
              <a:rPr lang="en-US" dirty="0" smtClean="0"/>
              <a:t>eceive far more </a:t>
            </a:r>
            <a:r>
              <a:rPr lang="en-US" dirty="0" smtClean="0"/>
              <a:t>data that they transmit</a:t>
            </a:r>
          </a:p>
          <a:p>
            <a:pPr lvl="1">
              <a:buFont typeface="Arial"/>
              <a:buChar char="•"/>
            </a:pPr>
            <a:r>
              <a:rPr lang="en-US" dirty="0"/>
              <a:t>C</a:t>
            </a:r>
            <a:r>
              <a:rPr lang="en-US" dirty="0" smtClean="0"/>
              <a:t>apture and process more </a:t>
            </a:r>
            <a:r>
              <a:rPr lang="en-US" dirty="0" smtClean="0"/>
              <a:t>packets than just the data </a:t>
            </a:r>
            <a:r>
              <a:rPr lang="en-US" dirty="0" smtClean="0"/>
              <a:t>packets they </a:t>
            </a:r>
            <a:r>
              <a:rPr lang="en-US" dirty="0" smtClean="0"/>
              <a:t>want to receive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83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Efficiency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</a:t>
            </a:r>
            <a:r>
              <a:rPr lang="en-US" dirty="0" smtClean="0"/>
              <a:t>ower save techniques in 802.11 </a:t>
            </a:r>
            <a:r>
              <a:rPr lang="en-US" dirty="0" smtClean="0"/>
              <a:t>have been </a:t>
            </a:r>
            <a:r>
              <a:rPr lang="en-US" dirty="0" smtClean="0"/>
              <a:t>designed </a:t>
            </a:r>
            <a:r>
              <a:rPr lang="en-US" dirty="0" smtClean="0"/>
              <a:t>to allow STAs to turn off their receivers most of the time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Minimize the active duty cycle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Efficiency measure = 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For high power efficiency we must either minimize the awake time or make the sleep time very long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Hard to minimize the awake time on congested networks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Long sleep times increase latency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213466"/>
              </p:ext>
            </p:extLst>
          </p:nvPr>
        </p:nvGraphicFramePr>
        <p:xfrm>
          <a:off x="3923928" y="3426966"/>
          <a:ext cx="1672333" cy="9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3" imgW="520700" imgH="292100" progId="Equation.3">
                  <p:embed/>
                </p:oleObj>
              </mc:Choice>
              <mc:Fallback>
                <p:oleObj name="Equation" r:id="rId3" imgW="520700" imgH="292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3928" y="3426966"/>
                        <a:ext cx="1672333" cy="93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9230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Efficiency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1700808"/>
            <a:ext cx="3024336" cy="22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7" name="Content Placeholder 36" descr="figure.em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334" r="-3778" b="821"/>
          <a:stretch/>
        </p:blipFill>
        <p:spPr>
          <a:xfrm>
            <a:off x="179388" y="1989138"/>
            <a:ext cx="6264275" cy="4113212"/>
          </a:xfrm>
        </p:spPr>
      </p:pic>
      <p:sp>
        <p:nvSpPr>
          <p:cNvPr id="41" name="TextBox 40"/>
          <p:cNvSpPr txBox="1"/>
          <p:nvPr/>
        </p:nvSpPr>
        <p:spPr>
          <a:xfrm>
            <a:off x="5724128" y="1916832"/>
            <a:ext cx="2808312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Wasted energy is the integral of the power used when not actually receiving data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Three parameters: </a:t>
            </a:r>
          </a:p>
          <a:p>
            <a:pPr marL="1085850" lvl="1" indent="-342900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</a:t>
            </a:r>
            <a:r>
              <a:rPr lang="en-US" sz="2000" dirty="0" smtClean="0">
                <a:solidFill>
                  <a:schemeClr val="tx1"/>
                </a:solidFill>
              </a:rPr>
              <a:t>wake time</a:t>
            </a:r>
          </a:p>
          <a:p>
            <a:pPr marL="1085850" lvl="1" indent="-342900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Awake Interval</a:t>
            </a:r>
          </a:p>
          <a:p>
            <a:pPr marL="1085850" lvl="1" indent="-342900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Power while awake waiting for packets</a:t>
            </a:r>
          </a:p>
        </p:txBody>
      </p:sp>
    </p:spTree>
    <p:extLst>
      <p:ext uri="{BB962C8B-B14F-4D97-AF65-F5344CB8AC3E}">
        <p14:creationId xmlns:p14="http://schemas.microsoft.com/office/powerpoint/2010/main" val="62390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Every </a:t>
            </a:r>
            <a:r>
              <a:rPr lang="en-US" dirty="0" smtClean="0"/>
              <a:t>new 802.11 </a:t>
            </a:r>
            <a:r>
              <a:rPr lang="en-US" dirty="0" smtClean="0"/>
              <a:t>amendment </a:t>
            </a:r>
            <a:r>
              <a:rPr lang="en-US" dirty="0" smtClean="0"/>
              <a:t>seems to add </a:t>
            </a:r>
            <a:r>
              <a:rPr lang="en-US" dirty="0" smtClean="0"/>
              <a:t>a new power save mode. Do we really need any more?</a:t>
            </a:r>
          </a:p>
          <a:p>
            <a:pPr marL="0" indent="0"/>
            <a:endParaRPr lang="en-US" dirty="0" smtClean="0"/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But power efficiency is important enough that we need to consider it in the working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233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Practical efficiency with busy networks and interference from neighboring BSSs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Expected latency for STAs employing power save to receive a traffic from the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C. Hansen, Covariant Corp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4993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1040</TotalTime>
  <Words>521</Words>
  <Application>Microsoft Macintosh PowerPoint</Application>
  <PresentationFormat>On-screen Show (4:3)</PresentationFormat>
  <Paragraphs>106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Document</vt:lpstr>
      <vt:lpstr>Equation</vt:lpstr>
      <vt:lpstr>Power Efficiency Requirements for HEW PAR</vt:lpstr>
      <vt:lpstr>Abstract</vt:lpstr>
      <vt:lpstr>Outline </vt:lpstr>
      <vt:lpstr>Motivation</vt:lpstr>
      <vt:lpstr>Power Efficiency (1)</vt:lpstr>
      <vt:lpstr>Power Efficiency (2)</vt:lpstr>
      <vt:lpstr>Power Efficiency (3)</vt:lpstr>
      <vt:lpstr>Existing Techniques</vt:lpstr>
      <vt:lpstr>Useful Requirements</vt:lpstr>
      <vt:lpstr>Goals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Efficiency Requirements for HEW PAR</dc:title>
  <dc:subject/>
  <dc:creator>Christopher Hansen</dc:creator>
  <cp:keywords/>
  <dc:description/>
  <cp:lastModifiedBy>Christopher Hansen</cp:lastModifiedBy>
  <cp:revision>70</cp:revision>
  <cp:lastPrinted>1601-01-01T00:00:00Z</cp:lastPrinted>
  <dcterms:created xsi:type="dcterms:W3CDTF">2010-02-15T12:38:41Z</dcterms:created>
  <dcterms:modified xsi:type="dcterms:W3CDTF">2013-11-09T01:02:27Z</dcterms:modified>
  <cp:category/>
</cp:coreProperties>
</file>