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5" r:id="rId2"/>
    <p:sldId id="321" r:id="rId3"/>
    <p:sldId id="287" r:id="rId4"/>
    <p:sldId id="302" r:id="rId5"/>
    <p:sldId id="303" r:id="rId6"/>
    <p:sldId id="322" r:id="rId7"/>
    <p:sldId id="304" r:id="rId8"/>
    <p:sldId id="306" r:id="rId9"/>
    <p:sldId id="363" r:id="rId10"/>
    <p:sldId id="364" r:id="rId11"/>
    <p:sldId id="314" r:id="rId12"/>
    <p:sldId id="311" r:id="rId13"/>
    <p:sldId id="317" r:id="rId14"/>
    <p:sldId id="351" r:id="rId15"/>
    <p:sldId id="359" r:id="rId16"/>
    <p:sldId id="358" r:id="rId17"/>
    <p:sldId id="352" r:id="rId18"/>
    <p:sldId id="310" r:id="rId19"/>
    <p:sldId id="355" r:id="rId20"/>
    <p:sldId id="361" r:id="rId21"/>
    <p:sldId id="360" r:id="rId22"/>
    <p:sldId id="362" r:id="rId23"/>
    <p:sldId id="332" r:id="rId24"/>
    <p:sldId id="335" r:id="rId25"/>
    <p:sldId id="356" r:id="rId26"/>
    <p:sldId id="357" r:id="rId27"/>
    <p:sldId id="336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4" d="100"/>
          <a:sy n="74" d="100"/>
        </p:scale>
        <p:origin x="-1704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486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6041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September 2007</a:t>
            </a:r>
          </a:p>
        </p:txBody>
      </p:sp>
      <p:sp>
        <p:nvSpPr>
          <p:cNvPr id="604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604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9C44FAB-61B8-4A66-BBA1-94E6BB943BF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04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10608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951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4948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86586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32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3253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3255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7C76FB5-D21E-4856-9A2E-583C467B7A5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2801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42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42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E69B3AA-26FE-4019-9278-A38067FC49B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99928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 2013</a:t>
            </a: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206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802.11-13/1300r1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75-01-0000-editor-s-guide.do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-sa.centraldesktop.com/802-11editoria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editor_resourc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erger.catherine@ieee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.turner@ieee.org" TargetMode="External"/><Relationship Id="rId5" Type="http://schemas.openxmlformats.org/officeDocument/2006/relationships/hyperlink" Target="mailto:l.perry@ieee.org" TargetMode="External"/><Relationship Id="rId4" Type="http://schemas.openxmlformats.org/officeDocument/2006/relationships/hyperlink" Target="mailto:k.bennett@ieee.or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13" Type="http://schemas.openxmlformats.org/officeDocument/2006/relationships/hyperlink" Target="mailto:henry@LOGOUT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ddrgal@gmail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d3e3e3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(Nov ‘13)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2013-11-01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Document" r:id="rId5" imgW="8606510" imgH="2806597" progId="Word.Document.8">
                  <p:embed/>
                </p:oleObj>
              </mc:Choice>
              <mc:Fallback>
                <p:oleObj name="Document" r:id="rId5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11af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/>
              <a:t>draft should be available </a:t>
            </a:r>
            <a:r>
              <a:rPr lang="en-US" dirty="0" smtClean="0"/>
              <a:t>mid-November (about 200 pages)</a:t>
            </a:r>
          </a:p>
          <a:p>
            <a:r>
              <a:rPr lang="en-US" dirty="0" smtClean="0"/>
              <a:t>The expected approval is at </a:t>
            </a:r>
            <a:r>
              <a:rPr lang="en-US" dirty="0" err="1" smtClean="0"/>
              <a:t>RevCom</a:t>
            </a:r>
            <a:r>
              <a:rPr lang="en-US" dirty="0" smtClean="0"/>
              <a:t> December 5, and publication could be 14 weeks after that (12 March).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8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Alignment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Update from all published standards. Posted as 802.11-11/1149r35 (2013 Oct 11)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802.11-2012 is numbering baseline. 11ac D7.0 went first, then  11af D6.0 , 11ah, 11ai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will not renumber until after 11ac and 11af are rolled into </a:t>
            </a:r>
            <a:r>
              <a:rPr lang="en-US" dirty="0" err="1" smtClean="0"/>
              <a:t>REVmc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TG editor will be responsible for ensuring their column represents their latest draft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WG editor will update any “changes pending” columns and summarize status to editors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3557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D0006E87-4113-42BD-87CE-4B7F5CBEF5D3}" type="slidenum">
              <a:rPr lang="en-US"/>
              <a:pPr algn="ctr"/>
              <a:t>11</a:t>
            </a:fld>
            <a:endParaRPr lang="en-US"/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DA43E0-4135-4613-BA84-1D30358DDEC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3560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Amendment &amp; other ordering notes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/>
              <a:t>Editors define publication order independent of working group public timelines:</a:t>
            </a:r>
          </a:p>
          <a:p>
            <a:pPr lvl="1"/>
            <a:r>
              <a:rPr lang="en-US" dirty="0" smtClean="0"/>
              <a:t>Since official timeline is volatile and moves around</a:t>
            </a:r>
          </a:p>
          <a:p>
            <a:pPr lvl="1"/>
            <a:r>
              <a:rPr lang="en-US" dirty="0" smtClean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 smtClean="0"/>
              <a:t>Editors are committed to maintain a rational publication order</a:t>
            </a:r>
          </a:p>
          <a:p>
            <a:r>
              <a:rPr lang="en-US" dirty="0" smtClean="0"/>
              <a:t>Numbering spreadsheet 802.11-11/1149:</a:t>
            </a:r>
          </a:p>
          <a:p>
            <a:pPr lvl="1"/>
            <a:r>
              <a:rPr lang="en-US" dirty="0" smtClean="0"/>
              <a:t>Succeeding amendments to do their respective updates</a:t>
            </a:r>
          </a:p>
          <a:p>
            <a:pPr lvl="1"/>
            <a:r>
              <a:rPr lang="en-US" dirty="0" smtClean="0"/>
              <a:t>Must match the official timeline after plenaries</a:t>
            </a:r>
          </a:p>
          <a:p>
            <a:endParaRPr lang="en-US" dirty="0" smtClean="0"/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CE635F6-8864-4BBD-8832-5B292A43C3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8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458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err="1" smtClean="0"/>
              <a:t>MDR</a:t>
            </a:r>
            <a:r>
              <a:rPr lang="en-US" sz="1600" dirty="0" smtClean="0"/>
              <a:t> now in the 802.11 Operating Manual 802.11-09/</a:t>
            </a:r>
            <a:r>
              <a:rPr lang="en-US" sz="1600" dirty="0" err="1" smtClean="0"/>
              <a:t>0002r12</a:t>
            </a:r>
            <a:endParaRPr lang="en-US" sz="1600" dirty="0" smtClean="0"/>
          </a:p>
          <a:p>
            <a:pPr lvl="1">
              <a:buFontTx/>
              <a:buNone/>
            </a:pPr>
            <a:endParaRPr lang="en-US" sz="1600" dirty="0" smtClean="0"/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err="1" smtClean="0"/>
              <a:t>P802.11af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 before Saturday May 18, 2013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to be aware that we actually have two 802.11 styles,  each </a:t>
            </a:r>
            <a:r>
              <a:rPr lang="en-GB" dirty="0" smtClean="0"/>
              <a:t>relating to </a:t>
            </a:r>
            <a:r>
              <a:rPr lang="en-GB" dirty="0"/>
              <a:t>a baseline doc.   Amendments must follow style in their baseline,  and not try and fix </a:t>
            </a:r>
            <a:r>
              <a:rPr lang="en-GB" dirty="0" smtClean="0"/>
              <a:t>quoted text </a:t>
            </a:r>
            <a:r>
              <a:rPr lang="en-GB" dirty="0"/>
              <a:t>in their baseline to change its editorial style.</a:t>
            </a:r>
            <a:endParaRPr lang="en-US" dirty="0"/>
          </a:p>
          <a:p>
            <a:r>
              <a:rPr lang="en-GB" dirty="0"/>
              <a:t>Example is the numbering of NOTES,  which is likely to change from </a:t>
            </a:r>
            <a:r>
              <a:rPr lang="en-GB" dirty="0" smtClean="0"/>
              <a:t>per-contiguous-sequence to </a:t>
            </a:r>
            <a:r>
              <a:rPr lang="en-GB" dirty="0"/>
              <a:t>per-</a:t>
            </a:r>
            <a:r>
              <a:rPr lang="en-GB" dirty="0" err="1"/>
              <a:t>subclause</a:t>
            </a:r>
            <a:r>
              <a:rPr lang="en-GB" dirty="0"/>
              <a:t> in </a:t>
            </a:r>
            <a:r>
              <a:rPr lang="en-GB" dirty="0" err="1"/>
              <a:t>REVmc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Editor’s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mentor.ieee.org/802.11/dcn/11/11-11-0875-01-0000-editor-s-guide.doc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dirty="0" smtClean="0"/>
              <a:t>This document contains material relevant to the job of being an 802.11 editor.</a:t>
            </a:r>
            <a:endParaRPr lang="en-US" dirty="0" smtClean="0"/>
          </a:p>
          <a:p>
            <a:r>
              <a:rPr lang="en-GB" dirty="0" smtClean="0"/>
              <a:t>It is recommended that editors read this material before they start, as it may avoid them needlessly re-inventing the wheel.</a:t>
            </a:r>
            <a:endParaRPr lang="en-US" dirty="0" smtClean="0"/>
          </a:p>
          <a:p>
            <a:r>
              <a:rPr lang="en-US" dirty="0" smtClean="0"/>
              <a:t>Creating a Redline, Graphics, Numbering and ANA, Source Control</a:t>
            </a:r>
          </a:p>
          <a:p>
            <a:r>
              <a:rPr lang="en-US" dirty="0" smtClean="0"/>
              <a:t>Comment Resolution and Publication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164188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/>
              <a:t>Nov 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530BA4BB-2CC5-42D0-8747-56B48B57AB9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Email Your Draft Status Updates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Each editor, please send update for next page via the editor’s reflector </a:t>
            </a:r>
            <a:r>
              <a:rPr lang="en-US" smtClean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smtClean="0"/>
              <a:t>!</a:t>
            </a:r>
          </a:p>
        </p:txBody>
      </p:sp>
      <p:sp>
        <p:nvSpPr>
          <p:cNvPr id="30725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072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845335"/>
              </p:ext>
            </p:extLst>
          </p:nvPr>
        </p:nvGraphicFramePr>
        <p:xfrm>
          <a:off x="457200" y="1371600"/>
          <a:ext cx="7086600" cy="338613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30-Oct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5-Nov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19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Nov 2013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smtClean="0"/>
              <a:t>This document contains agenda/minutes/actions/status as prepared/recorded at the IEEE 802.11 Editors’ Meeting</a:t>
            </a:r>
          </a:p>
          <a:p>
            <a:pPr algn="ctr">
              <a:buFontTx/>
              <a:buNone/>
            </a:pPr>
            <a:endParaRPr lang="en-US" b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Standards Dictionary: Glossary of Terms and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recently changed the access rules for dictionary.ieee.org, according to the email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"If you are a Working Group or Sponsor Officer: As long as you are listed as an officer in </a:t>
            </a:r>
            <a:r>
              <a:rPr lang="en-US" dirty="0" err="1"/>
              <a:t>myProject</a:t>
            </a:r>
            <a:r>
              <a:rPr lang="en-US" dirty="0"/>
              <a:t>, you will automatically be given access to the Standards Dictionary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For those who are not Working Group Officers: You must add these individuals to a project as a "Technical Editor". "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Standards Central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IEEE-SA central desktop site </a:t>
            </a:r>
            <a:r>
              <a:rPr lang="en-GB" dirty="0" smtClean="0"/>
              <a:t> tour of the facilities</a:t>
            </a:r>
          </a:p>
          <a:p>
            <a:r>
              <a:rPr lang="en-US" dirty="0">
                <a:hlinkClick r:id="rId2"/>
              </a:rPr>
              <a:t>https://ieee-sa.centraldesktop.com/802-11editorial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 Backup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IEEE Servers provide durable places to retain the 802.11 source files, drawing files, and other components of drafts.</a:t>
            </a:r>
          </a:p>
          <a:p>
            <a:r>
              <a:rPr lang="en-US" dirty="0" smtClean="0"/>
              <a:t>Our best practice is that after a draft is posted in the Member’s Area, a zip file containing all the clean source files, drawing files and other components should be created and sent to the 802.11 Working Group Editor for safekeeping. </a:t>
            </a:r>
            <a:r>
              <a:rPr lang="en-US" smtClean="0"/>
              <a:t>Please </a:t>
            </a:r>
            <a:r>
              <a:rPr lang="en-US" dirty="0" smtClean="0"/>
              <a:t>rename the file extension to .</a:t>
            </a:r>
            <a:r>
              <a:rPr lang="en-US" dirty="0" err="1" smtClean="0"/>
              <a:t>piz</a:t>
            </a:r>
            <a:r>
              <a:rPr lang="en-US" dirty="0" smtClean="0"/>
              <a:t> (.zip backwards), so the </a:t>
            </a:r>
            <a:r>
              <a:rPr lang="en-US" dirty="0" err="1" smtClean="0"/>
              <a:t>WG</a:t>
            </a:r>
            <a:r>
              <a:rPr lang="en-US" dirty="0" smtClean="0"/>
              <a:t> Editor’s email system allows it to be delivered.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Technical Editors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Peter Ecclesine will run the face to face meetings</a:t>
            </a:r>
          </a:p>
          <a:p>
            <a:r>
              <a:rPr lang="en-US" smtClean="0"/>
              <a:t>Adrian Stephens will run the publication process</a:t>
            </a:r>
          </a:p>
          <a:p>
            <a:r>
              <a:rPr lang="en-US" smtClean="0"/>
              <a:t>Adrian Stephens is the ANA administrator</a:t>
            </a:r>
          </a:p>
          <a:p>
            <a:r>
              <a:rPr lang="en-US" smtClean="0"/>
              <a:t>All are on the Editor’s email list.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8554DE-B085-48F8-9ABE-F6BC00DD07E3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Backup/Background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Editors page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http://www.ieee802.org/11/editor_resources.html</a:t>
            </a:r>
            <a:endParaRPr lang="en-US" u="sng" dirty="0" smtClean="0"/>
          </a:p>
          <a:p>
            <a:r>
              <a:rPr lang="en-US" b="0" dirty="0" smtClean="0"/>
              <a:t>Comments or changes? Perhaps an online wiki?</a:t>
            </a:r>
          </a:p>
          <a:p>
            <a:r>
              <a:rPr lang="en-US" b="0" dirty="0" smtClean="0"/>
              <a:t>Volunteers sought to improve this state.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A7343D4-A490-4C6E-ADC9-8805142B12B2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2013-11-12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Roll Call / Contacts / Reflector</a:t>
            </a:r>
          </a:p>
          <a:p>
            <a:r>
              <a:rPr lang="en-US" dirty="0" smtClean="0"/>
              <a:t>Go round table and get brief status report</a:t>
            </a:r>
          </a:p>
          <a:p>
            <a:r>
              <a:rPr lang="en-US" dirty="0" smtClean="0"/>
              <a:t>ANA Status / Process / What is 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Mandatory Draft Review before SB</a:t>
            </a:r>
          </a:p>
          <a:p>
            <a:r>
              <a:rPr lang="en-US" dirty="0"/>
              <a:t>Style Guide for </a:t>
            </a:r>
            <a:r>
              <a:rPr lang="en-US" dirty="0" smtClean="0"/>
              <a:t>802.11 09/</a:t>
            </a:r>
            <a:r>
              <a:rPr lang="en-US" dirty="0" err="1" smtClean="0"/>
              <a:t>1034r7</a:t>
            </a:r>
            <a:endParaRPr lang="en-US" dirty="0"/>
          </a:p>
          <a:p>
            <a:r>
              <a:rPr lang="en-US" dirty="0" smtClean="0"/>
              <a:t>Amendment Ordering / Draft Snapshots</a:t>
            </a:r>
          </a:p>
          <a:p>
            <a:r>
              <a:rPr lang="en-US" dirty="0"/>
              <a:t>IEEE Standards Dictionary: Glossary of Terms and </a:t>
            </a:r>
            <a:r>
              <a:rPr lang="en-US" dirty="0" smtClean="0"/>
              <a:t>Definitions</a:t>
            </a:r>
          </a:p>
          <a:p>
            <a:r>
              <a:rPr lang="en-US" dirty="0" smtClean="0"/>
              <a:t>IEEE Standards Central Desktop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Roll Call – 2013-11-12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P802.11REVmc</a:t>
            </a:r>
            <a:r>
              <a:rPr lang="en-US" sz="1400" dirty="0" smtClean="0"/>
              <a:t> – Adrian Stephens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P802.11ac</a:t>
            </a:r>
            <a:r>
              <a:rPr lang="en-US" sz="1400" dirty="0"/>
              <a:t> Amendment (</a:t>
            </a:r>
            <a:r>
              <a:rPr lang="en-US" sz="1400" dirty="0" err="1"/>
              <a:t>VHT</a:t>
            </a:r>
            <a:r>
              <a:rPr lang="en-US" sz="1400" dirty="0"/>
              <a:t> </a:t>
            </a:r>
            <a:r>
              <a:rPr lang="en-US" sz="1400" dirty="0" err="1"/>
              <a:t>L6</a:t>
            </a:r>
            <a:r>
              <a:rPr lang="en-US" sz="1400" dirty="0"/>
              <a:t>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 smtClean="0"/>
              <a:t>P802.11af</a:t>
            </a:r>
            <a:r>
              <a:rPr lang="en-US" sz="1400" dirty="0" smtClean="0"/>
              <a:t> Amendment (TVWS) – Peter Ecclesine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P802.11ah Amendment (S1G) – </a:t>
            </a:r>
            <a:r>
              <a:rPr lang="en-US" sz="1400" dirty="0" err="1" smtClean="0"/>
              <a:t>Yongho</a:t>
            </a:r>
            <a:r>
              <a:rPr lang="en-US" sz="1400" dirty="0" smtClean="0"/>
              <a:t> </a:t>
            </a:r>
            <a:r>
              <a:rPr lang="en-US" sz="1400" dirty="0" err="1" smtClean="0"/>
              <a:t>Seok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P802.11ai Amendment (FILS) – </a:t>
            </a:r>
            <a:r>
              <a:rPr lang="en-US" sz="1400" dirty="0" smtClean="0"/>
              <a:t>Ping FANG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P802.11ak Amendment(GLK) </a:t>
            </a:r>
            <a:r>
              <a:rPr lang="en-US" sz="1400" dirty="0"/>
              <a:t>– </a:t>
            </a:r>
            <a:r>
              <a:rPr lang="en-US" sz="1400" dirty="0" smtClean="0"/>
              <a:t> Donald Eastlake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P809.11aq Amendment (PAD) – Dan </a:t>
            </a:r>
            <a:r>
              <a:rPr lang="en-US" sz="1400" dirty="0" smtClean="0"/>
              <a:t>Gal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400" dirty="0" smtClean="0"/>
              <a:t>802.11 Editors not  present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P802.11ai Amendment (FILS) – Lee </a:t>
            </a:r>
            <a:r>
              <a:rPr lang="en-US" sz="1400" dirty="0" smtClean="0"/>
              <a:t>Armstrong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000" dirty="0" smtClean="0"/>
              <a:t>Also present: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Stefan </a:t>
            </a:r>
            <a:r>
              <a:rPr lang="en-US" sz="1400" dirty="0" err="1" smtClean="0"/>
              <a:t>Aust</a:t>
            </a:r>
            <a:r>
              <a:rPr lang="en-US" sz="1400" dirty="0" smtClean="0"/>
              <a:t>, </a:t>
            </a:r>
            <a:r>
              <a:rPr lang="en-US" sz="1400" dirty="0" err="1" smtClean="0"/>
              <a:t>Jiamin</a:t>
            </a:r>
            <a:r>
              <a:rPr lang="en-US" sz="1400" dirty="0" smtClean="0"/>
              <a:t> Chen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Mark Hamilton, Scott Marin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Ron </a:t>
            </a:r>
            <a:r>
              <a:rPr lang="en-US" sz="1400" dirty="0" err="1" smtClean="0"/>
              <a:t>Murias</a:t>
            </a:r>
            <a:r>
              <a:rPr lang="en-US" sz="1400" dirty="0" smtClean="0"/>
              <a:t>, Jon </a:t>
            </a:r>
            <a:r>
              <a:rPr lang="en-US" sz="1400" dirty="0" err="1" smtClean="0"/>
              <a:t>Rosdahl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present and always welcome!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Catherine Berger– staff editor, </a:t>
            </a:r>
            <a:r>
              <a:rPr lang="en-US" sz="1100" dirty="0" smtClean="0">
                <a:hlinkClick r:id="rId3"/>
              </a:rPr>
              <a:t>berger.catherine@ieee.org</a:t>
            </a:r>
            <a:r>
              <a:rPr lang="en-US" sz="1100" dirty="0" smtClean="0"/>
              <a:t>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Kathryn Bennett – staff </a:t>
            </a:r>
            <a:r>
              <a:rPr lang="en-US" sz="1100" dirty="0" err="1" smtClean="0"/>
              <a:t>liaision</a:t>
            </a:r>
            <a:r>
              <a:rPr lang="en-US" sz="1100" dirty="0" smtClean="0"/>
              <a:t> for 802, </a:t>
            </a:r>
            <a:r>
              <a:rPr lang="en-US" sz="1100" dirty="0" smtClean="0">
                <a:hlinkClick r:id="rId4"/>
              </a:rPr>
              <a:t>k.bennett@ieee.org</a:t>
            </a:r>
            <a:r>
              <a:rPr lang="en-US" sz="1100" dirty="0" smtClean="0"/>
              <a:t> 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 lvl="1">
              <a:lnSpc>
                <a:spcPct val="80000"/>
              </a:lnSpc>
              <a:buNone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Bill Ash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Lisa </a:t>
            </a:r>
            <a:r>
              <a:rPr lang="en-US" sz="1100" dirty="0"/>
              <a:t>Perry – staff liaison, </a:t>
            </a:r>
            <a:r>
              <a:rPr lang="en-US" sz="1100" dirty="0">
                <a:hlinkClick r:id="rId5"/>
              </a:rPr>
              <a:t>l.perry@ieee.org</a:t>
            </a:r>
            <a:r>
              <a:rPr lang="en-US" sz="1100" dirty="0"/>
              <a:t>   </a:t>
            </a:r>
            <a:endParaRPr lang="en-US" sz="1100" dirty="0" smtClean="0"/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100" dirty="0" smtClean="0"/>
              <a:t>Michelle Turner – staff editor for 802, </a:t>
            </a:r>
            <a:r>
              <a:rPr lang="en-US" sz="1100" dirty="0" smtClean="0">
                <a:hlinkClick r:id="rId6"/>
              </a:rPr>
              <a:t>m.turner@ieee.org</a:t>
            </a:r>
            <a:endParaRPr lang="en-US" sz="1100" dirty="0" smtClean="0"/>
          </a:p>
          <a:p>
            <a:pPr marL="342900" lvl="2" indent="0">
              <a:lnSpc>
                <a:spcPct val="80000"/>
              </a:lnSpc>
              <a:buNone/>
              <a:defRPr/>
            </a:pPr>
            <a:endParaRPr lang="en-US" sz="1100" dirty="0"/>
          </a:p>
          <a:p>
            <a:pPr marL="685800" lvl="2" indent="-342900">
              <a:lnSpc>
                <a:spcPct val="80000"/>
              </a:lnSpc>
              <a:defRPr/>
            </a:pPr>
            <a:endParaRPr lang="en-US" sz="1100" dirty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200" dirty="0" smtClean="0"/>
              <a:t>Note: editors request that an IEEE staff member should be present at least during Plenary meetings</a:t>
            </a:r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robert.stacey@intel.com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 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9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0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1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2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3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 12th Round table status report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GB" sz="2000" dirty="0" err="1" smtClean="0"/>
              <a:t>REVmc</a:t>
            </a:r>
            <a:r>
              <a:rPr lang="en-GB" sz="2000" dirty="0" smtClean="0"/>
              <a:t> – </a:t>
            </a:r>
            <a:r>
              <a:rPr lang="en-GB" sz="2000" b="0" dirty="0" smtClean="0"/>
              <a:t>in LB comment resolution, plan is to roll in 11ac before March, have WG LB, then roll in 11af, then WG LB.</a:t>
            </a:r>
          </a:p>
          <a:p>
            <a:r>
              <a:rPr lang="en-GB" sz="2000" dirty="0" smtClean="0"/>
              <a:t>11ac – Done</a:t>
            </a:r>
          </a:p>
          <a:p>
            <a:r>
              <a:rPr lang="en-GB" sz="2000" dirty="0" smtClean="0"/>
              <a:t>11af –  Done</a:t>
            </a:r>
            <a:endParaRPr lang="en-GB" sz="1600" dirty="0" smtClean="0"/>
          </a:p>
          <a:p>
            <a:r>
              <a:rPr lang="en-GB" sz="2000" dirty="0" smtClean="0"/>
              <a:t>11ah – </a:t>
            </a:r>
            <a:r>
              <a:rPr lang="en-GB" sz="2000" b="0" dirty="0" smtClean="0"/>
              <a:t>will elect an editor on </a:t>
            </a:r>
            <a:r>
              <a:rPr lang="en-GB" sz="2000" b="0" dirty="0"/>
              <a:t>T</a:t>
            </a:r>
            <a:r>
              <a:rPr lang="en-GB" sz="2000" b="0" dirty="0" smtClean="0"/>
              <a:t>hursday</a:t>
            </a:r>
          </a:p>
          <a:p>
            <a:r>
              <a:rPr lang="en-GB" sz="2000" dirty="0" smtClean="0"/>
              <a:t>11ai –  </a:t>
            </a:r>
            <a:r>
              <a:rPr lang="en-GB" sz="2000" b="0" dirty="0" smtClean="0"/>
              <a:t>Have draft 1.1, in comment resolution through January</a:t>
            </a:r>
          </a:p>
          <a:p>
            <a:r>
              <a:rPr lang="en-GB" sz="2000" dirty="0" smtClean="0"/>
              <a:t>11ak – </a:t>
            </a:r>
            <a:r>
              <a:rPr lang="en-GB" sz="2000" b="0" dirty="0" smtClean="0"/>
              <a:t>hope to produce draft 0.1 out of this week</a:t>
            </a:r>
            <a:endParaRPr lang="en-GB" sz="2000" dirty="0"/>
          </a:p>
          <a:p>
            <a:r>
              <a:rPr lang="en-GB" sz="2000" dirty="0" smtClean="0"/>
              <a:t>11aq –  </a:t>
            </a:r>
            <a:r>
              <a:rPr lang="en-GB" sz="2000" b="0" dirty="0" smtClean="0"/>
              <a:t>in design, hopefully a draft in March</a:t>
            </a:r>
            <a:endParaRPr lang="en-GB" sz="20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BFB0970-0318-4E35-AEDF-341F41E712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Reflector Updates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editor is expected to be on the reflector and current.</a:t>
            </a:r>
          </a:p>
          <a:p>
            <a:r>
              <a:rPr lang="en-US" smtClean="0"/>
              <a:t>If you didn’t receive the meeting notice from the reflector, please send email to adrian.p.stephens@intel.com</a:t>
            </a:r>
          </a:p>
          <a:p>
            <a:r>
              <a:rPr lang="en-US" smtClean="0"/>
              <a:t>To be updated:</a:t>
            </a:r>
          </a:p>
          <a:p>
            <a:pPr lvl="1"/>
            <a:r>
              <a:rPr lang="en-US" smtClean="0"/>
              <a:t>None</a:t>
            </a:r>
          </a:p>
          <a:p>
            <a:endParaRPr lang="en-US" smtClean="0"/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82AA55E-C9C8-4875-84FE-144AC50347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1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1511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 txBox="1">
            <a:spLocks noGrp="1"/>
          </p:cNvSpPr>
          <p:nvPr/>
        </p:nvSpPr>
        <p:spPr bwMode="auto">
          <a:xfrm>
            <a:off x="685800" y="30480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C8EBD44-B100-43B4-BD40-43258D2B75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Publication Status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dirty="0" smtClean="0"/>
              <a:t>Publication completed for 802.11-2012 March  30,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11ae</a:t>
            </a:r>
            <a:r>
              <a:rPr lang="en-US" dirty="0" smtClean="0"/>
              <a:t> announced April 10,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11aa</a:t>
            </a:r>
            <a:r>
              <a:rPr lang="en-US" dirty="0" smtClean="0"/>
              <a:t> announced June 5, 2012</a:t>
            </a:r>
          </a:p>
          <a:p>
            <a:r>
              <a:rPr lang="en-US" dirty="0" smtClean="0"/>
              <a:t>Publication of </a:t>
            </a:r>
            <a:r>
              <a:rPr lang="en-US" dirty="0" err="1" smtClean="0"/>
              <a:t>11ad</a:t>
            </a:r>
            <a:r>
              <a:rPr lang="en-US" dirty="0" smtClean="0"/>
              <a:t> announced December 28, 2012</a:t>
            </a:r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253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2535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11ac</a:t>
            </a:r>
            <a:r>
              <a:rPr lang="en-US" dirty="0" smtClean="0"/>
              <a:t>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dirty="0"/>
              <a:t>draft should be available </a:t>
            </a:r>
            <a:r>
              <a:rPr lang="en-US" dirty="0" smtClean="0"/>
              <a:t>mid-November (about 350 pages)</a:t>
            </a:r>
          </a:p>
          <a:p>
            <a:r>
              <a:rPr lang="en-US" dirty="0" smtClean="0"/>
              <a:t>The expected approval is at </a:t>
            </a:r>
            <a:r>
              <a:rPr lang="en-US" dirty="0" err="1" smtClean="0"/>
              <a:t>RevCom</a:t>
            </a:r>
            <a:r>
              <a:rPr lang="en-US" dirty="0" smtClean="0"/>
              <a:t> December 5, and publication could be before yearend (Dec 28</a:t>
            </a:r>
            <a:r>
              <a:rPr lang="en-US" baseline="30000" dirty="0" smtClean="0"/>
              <a:t>th</a:t>
            </a:r>
            <a:r>
              <a:rPr lang="en-US" dirty="0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355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1810</Words>
  <Application>Microsoft Office PowerPoint</Application>
  <PresentationFormat>On-screen Show (4:3)</PresentationFormat>
  <Paragraphs>391</Paragraphs>
  <Slides>27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Document</vt:lpstr>
      <vt:lpstr>802.11 WG Editor’s Meeting (Nov ‘13)</vt:lpstr>
      <vt:lpstr>Abstract</vt:lpstr>
      <vt:lpstr>Agenda for 2013-11-12</vt:lpstr>
      <vt:lpstr>Roll Call – 2013-11-12</vt:lpstr>
      <vt:lpstr>Volunteer Editor Contacts</vt:lpstr>
      <vt:lpstr>Nov 12th Round table status report</vt:lpstr>
      <vt:lpstr>Reflector Updates</vt:lpstr>
      <vt:lpstr>IEEE Publication Status</vt:lpstr>
      <vt:lpstr>11ac publication process</vt:lpstr>
      <vt:lpstr>11af publication process</vt:lpstr>
      <vt:lpstr>Numbering Alignment Process</vt:lpstr>
      <vt:lpstr>Amendment &amp; other ordering notes</vt:lpstr>
      <vt:lpstr>MDR Status</vt:lpstr>
      <vt:lpstr>802.11 Style Guide</vt:lpstr>
      <vt:lpstr>802.11 Styles</vt:lpstr>
      <vt:lpstr>802.11 Editor’s Guide</vt:lpstr>
      <vt:lpstr>Editor Amendment Ordering</vt:lpstr>
      <vt:lpstr>Email Your Draft Status Updates</vt:lpstr>
      <vt:lpstr>Draft Development Snapshot</vt:lpstr>
      <vt:lpstr>IEEE Standards Dictionary: Glossary of Terms and Definitions</vt:lpstr>
      <vt:lpstr>IEEE Standards Central Desktop</vt:lpstr>
      <vt:lpstr>Editors Backup practices</vt:lpstr>
      <vt:lpstr>MIB style, Visio and Frame practices </vt:lpstr>
      <vt:lpstr>Two Technical Editors</vt:lpstr>
      <vt:lpstr>Pending Actions</vt:lpstr>
      <vt:lpstr>Backup/Background Slides</vt:lpstr>
      <vt:lpstr>Editors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2013-11-14T22:57:28Z</dcterms:modified>
</cp:coreProperties>
</file>