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63" r:id="rId10"/>
    <p:sldId id="364" r:id="rId11"/>
    <p:sldId id="314" r:id="rId12"/>
    <p:sldId id="311" r:id="rId13"/>
    <p:sldId id="317" r:id="rId14"/>
    <p:sldId id="351" r:id="rId15"/>
    <p:sldId id="359" r:id="rId16"/>
    <p:sldId id="358" r:id="rId17"/>
    <p:sldId id="352" r:id="rId18"/>
    <p:sldId id="310" r:id="rId19"/>
    <p:sldId id="355" r:id="rId20"/>
    <p:sldId id="361" r:id="rId21"/>
    <p:sldId id="360" r:id="rId22"/>
    <p:sldId id="362" r:id="rId23"/>
    <p:sldId id="332" r:id="rId24"/>
    <p:sldId id="335" r:id="rId25"/>
    <p:sldId id="356" r:id="rId26"/>
    <p:sldId id="357" r:id="rId27"/>
    <p:sldId id="336" r:id="rId2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134" d="100"/>
          <a:sy n="134" d="100"/>
        </p:scale>
        <p:origin x="-726" y="-7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86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0608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951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4948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658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2801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99928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206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802.11-13/1300r0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1-0000-editor-s-guide.do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k.bennett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.turner@ieee.org" TargetMode="External"/><Relationship Id="rId4" Type="http://schemas.openxmlformats.org/officeDocument/2006/relationships/hyperlink" Target="mailto:l.perry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</a:t>
            </a:r>
            <a:r>
              <a:rPr lang="en-US" dirty="0" smtClean="0"/>
              <a:t>(Nov </a:t>
            </a:r>
            <a:r>
              <a:rPr lang="en-US" dirty="0" smtClean="0"/>
              <a:t>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2013-11-01</a:t>
            </a:r>
            <a:endParaRPr lang="en-US" sz="2000" b="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11af </a:t>
            </a:r>
            <a:r>
              <a:rPr lang="en-US" dirty="0" smtClean="0"/>
              <a:t>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/>
              <a:t>draft should be available </a:t>
            </a:r>
            <a:r>
              <a:rPr lang="en-US" dirty="0" smtClean="0"/>
              <a:t>mid-November (about </a:t>
            </a:r>
            <a:r>
              <a:rPr lang="en-US" dirty="0" smtClean="0"/>
              <a:t>200 </a:t>
            </a:r>
            <a:r>
              <a:rPr lang="en-US" dirty="0" smtClean="0"/>
              <a:t>pages)</a:t>
            </a:r>
          </a:p>
          <a:p>
            <a:r>
              <a:rPr lang="en-US" dirty="0" smtClean="0"/>
              <a:t>The expected approval is at </a:t>
            </a:r>
            <a:r>
              <a:rPr lang="en-US" dirty="0" err="1" smtClean="0"/>
              <a:t>RevCom</a:t>
            </a:r>
            <a:r>
              <a:rPr lang="en-US" dirty="0" smtClean="0"/>
              <a:t> December 5, and publication could be </a:t>
            </a:r>
            <a:r>
              <a:rPr lang="en-US" dirty="0" smtClean="0"/>
              <a:t>twelve </a:t>
            </a:r>
            <a:r>
              <a:rPr lang="en-US" dirty="0" smtClean="0"/>
              <a:t>weeks after that (holidays are in the middle)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8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</a:t>
            </a:r>
            <a:r>
              <a:rPr lang="en-US" dirty="0" smtClean="0"/>
              <a:t>802.11-11/1149r35 </a:t>
            </a:r>
            <a:r>
              <a:rPr lang="en-US" dirty="0" smtClean="0"/>
              <a:t>(2013 </a:t>
            </a:r>
            <a:r>
              <a:rPr lang="en-US" dirty="0" smtClean="0"/>
              <a:t>Oct 11)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11ac </a:t>
            </a:r>
            <a:r>
              <a:rPr lang="en-US" dirty="0" smtClean="0"/>
              <a:t>D7.0 </a:t>
            </a:r>
            <a:r>
              <a:rPr lang="en-US" dirty="0" smtClean="0"/>
              <a:t>went first, then  11af </a:t>
            </a:r>
            <a:r>
              <a:rPr lang="en-US" dirty="0" smtClean="0"/>
              <a:t>D6.0 </a:t>
            </a:r>
            <a:r>
              <a:rPr lang="en-US" dirty="0" smtClean="0"/>
              <a:t>, 11ah, 11ai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WG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11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 before Saturday May 18,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mentor.ieee.org/802.11/dcn/11/11-11-0875-01-0000-editor-s-guide.doc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164188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Nov </a:t>
            </a:r>
            <a:r>
              <a:rPr lang="en-US" sz="1400" b="1" dirty="0" smtClean="0"/>
              <a:t>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54555"/>
              </p:ext>
            </p:extLst>
          </p:nvPr>
        </p:nvGraphicFramePr>
        <p:xfrm>
          <a:off x="457200" y="1371600"/>
          <a:ext cx="7086600" cy="338613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30-Oct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1.6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19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Nov </a:t>
            </a: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Dictionary: Glossary of Terms and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recently changed the access rules for dictionary.ieee.org, according to the email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"If you are a Working Group or Sponsor Officer: As long as you are listed as an officer in </a:t>
            </a:r>
            <a:r>
              <a:rPr lang="en-US" dirty="0" err="1"/>
              <a:t>myProject</a:t>
            </a:r>
            <a:r>
              <a:rPr lang="en-US" dirty="0"/>
              <a:t>, you will automatically be given access to the Standards Dictionary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For those who are not Working Group Officers: You must add these individuals to a project as a "Technical Editor". "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60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</a:t>
            </a:r>
            <a:r>
              <a:rPr lang="en-US" dirty="0" smtClean="0"/>
              <a:t>2013-11-12</a:t>
            </a:r>
            <a:endParaRPr lang="en-US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/>
              <a:t>IEEE Standards Dictionary: Glossary of Terms and </a:t>
            </a:r>
            <a:r>
              <a:rPr lang="en-US" dirty="0" smtClean="0"/>
              <a:t>Definitions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</a:t>
            </a:r>
            <a:r>
              <a:rPr lang="en-US" dirty="0" smtClean="0"/>
              <a:t>2013-11-12</a:t>
            </a:r>
            <a:endParaRPr lang="en-US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P802.11ai Amendment (FILS)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P809.11aq Amendment (PAD) – Dan </a:t>
            </a:r>
            <a:r>
              <a:rPr lang="en-US" sz="1400" dirty="0" smtClean="0"/>
              <a:t>Gal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err="1" smtClean="0"/>
              <a:t>Jiamin</a:t>
            </a:r>
            <a:r>
              <a:rPr lang="en-US" sz="1400" dirty="0" smtClean="0"/>
              <a:t> CHEN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  <a:endParaRPr lang="en-US" sz="11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Bill Ash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</a:t>
            </a:r>
            <a:r>
              <a:rPr lang="en-US" sz="1100" dirty="0"/>
              <a:t>Bennett– our staff liaison, </a:t>
            </a:r>
            <a:r>
              <a:rPr lang="en-US" sz="1100" dirty="0">
                <a:hlinkClick r:id="rId3"/>
              </a:rPr>
              <a:t>k.bennett@ieee.org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Lisa Perry – staff liaison, </a:t>
            </a:r>
            <a:r>
              <a:rPr lang="en-US" sz="1100" dirty="0">
                <a:hlinkClick r:id="rId4"/>
              </a:rPr>
              <a:t>l.perry@ieee.org</a:t>
            </a:r>
            <a:r>
              <a:rPr lang="en-US" sz="1100" dirty="0"/>
              <a:t>  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Michelle Turner – staff editor for 802, </a:t>
            </a:r>
            <a:r>
              <a:rPr lang="en-US" sz="1100" dirty="0" smtClean="0">
                <a:hlinkClick r:id="rId5"/>
              </a:rPr>
              <a:t>m.turner@ieee.org</a:t>
            </a:r>
            <a:endParaRPr lang="en-US" sz="1100" dirty="0" smtClean="0"/>
          </a:p>
          <a:p>
            <a:pPr marL="342900" lvl="2" indent="0">
              <a:lnSpc>
                <a:spcPct val="80000"/>
              </a:lnSpc>
              <a:buNone/>
              <a:defRPr/>
            </a:pP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Nov 12th </a:t>
            </a:r>
            <a:r>
              <a:rPr lang="en-GB" dirty="0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</a:t>
            </a:r>
            <a:r>
              <a:rPr lang="en-GB" sz="2000" dirty="0" smtClean="0"/>
              <a:t>–</a:t>
            </a:r>
          </a:p>
          <a:p>
            <a:r>
              <a:rPr lang="en-GB" sz="2000" dirty="0" smtClean="0"/>
              <a:t>11ac </a:t>
            </a:r>
            <a:r>
              <a:rPr lang="en-GB" sz="2000" dirty="0" smtClean="0"/>
              <a:t>– </a:t>
            </a:r>
            <a:endParaRPr lang="en-GB" sz="2000" dirty="0" smtClean="0"/>
          </a:p>
          <a:p>
            <a:r>
              <a:rPr lang="en-GB" sz="2000" dirty="0" smtClean="0"/>
              <a:t>11af </a:t>
            </a:r>
            <a:r>
              <a:rPr lang="en-GB" sz="2000" dirty="0" smtClean="0"/>
              <a:t>–  </a:t>
            </a:r>
            <a:endParaRPr lang="en-GB" sz="1600" dirty="0" smtClean="0"/>
          </a:p>
          <a:p>
            <a:r>
              <a:rPr lang="en-GB" sz="2000" dirty="0" smtClean="0"/>
              <a:t>11ah – </a:t>
            </a:r>
          </a:p>
          <a:p>
            <a:r>
              <a:rPr lang="en-GB" sz="2000" dirty="0" smtClean="0"/>
              <a:t>11ai –  </a:t>
            </a:r>
            <a:endParaRPr lang="en-GB" sz="2000" dirty="0"/>
          </a:p>
          <a:p>
            <a:r>
              <a:rPr lang="en-GB" sz="2000" dirty="0" smtClean="0"/>
              <a:t>11aq –  </a:t>
            </a:r>
          </a:p>
          <a:p>
            <a:r>
              <a:rPr lang="en-GB" sz="2000" dirty="0" smtClean="0"/>
              <a:t>11ak –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11ac</a:t>
            </a:r>
            <a:r>
              <a:rPr lang="en-US" dirty="0" smtClean="0"/>
              <a:t>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/>
              <a:t>draft should be available </a:t>
            </a:r>
            <a:r>
              <a:rPr lang="en-US" dirty="0" smtClean="0"/>
              <a:t>mid-November (about 350 pages)</a:t>
            </a:r>
          </a:p>
          <a:p>
            <a:r>
              <a:rPr lang="en-US" dirty="0" smtClean="0"/>
              <a:t>The expected approval is at </a:t>
            </a:r>
            <a:r>
              <a:rPr lang="en-US" dirty="0" err="1" smtClean="0"/>
              <a:t>RevCom</a:t>
            </a:r>
            <a:r>
              <a:rPr lang="en-US" dirty="0" smtClean="0"/>
              <a:t> December 5, and publication could be eight weeks after that (holidays are in the middle)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355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1702</Words>
  <Application>Microsoft Office PowerPoint</Application>
  <PresentationFormat>On-screen Show (4:3)</PresentationFormat>
  <Paragraphs>382</Paragraphs>
  <Slides>27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Document</vt:lpstr>
      <vt:lpstr>802.11 WG Editor’s Meeting (Nov ‘13)</vt:lpstr>
      <vt:lpstr>Abstract</vt:lpstr>
      <vt:lpstr>Agenda for 2013-11-12</vt:lpstr>
      <vt:lpstr>Roll Call – 2013-11-12</vt:lpstr>
      <vt:lpstr>Volunteer Editor Contacts</vt:lpstr>
      <vt:lpstr>Nov 12th Round table status report</vt:lpstr>
      <vt:lpstr>Reflector Updates</vt:lpstr>
      <vt:lpstr>IEEE Publication Status</vt:lpstr>
      <vt:lpstr>11ac publication process</vt:lpstr>
      <vt:lpstr>11af publication process</vt:lpstr>
      <vt:lpstr>Numbering Alignment Process</vt:lpstr>
      <vt:lpstr>Amendment &amp; other ordering notes</vt:lpstr>
      <vt:lpstr>MDR Status</vt:lpstr>
      <vt:lpstr>802.11 Style Guide</vt:lpstr>
      <vt:lpstr>802.11 Styles</vt:lpstr>
      <vt:lpstr>802.11 Editor’s Guide</vt:lpstr>
      <vt:lpstr>Editor Amendment Ordering</vt:lpstr>
      <vt:lpstr>Email Your Draft Status Updates</vt:lpstr>
      <vt:lpstr>Draft Development Snapshot</vt:lpstr>
      <vt:lpstr>IEEE Standards Dictionary: Glossary of Terms and Definitions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2013-10-30T17:42:37Z</dcterms:modified>
</cp:coreProperties>
</file>