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3" r:id="rId10"/>
    <p:sldId id="364" r:id="rId11"/>
    <p:sldId id="314" r:id="rId12"/>
    <p:sldId id="311" r:id="rId13"/>
    <p:sldId id="317" r:id="rId14"/>
    <p:sldId id="351" r:id="rId15"/>
    <p:sldId id="359" r:id="rId16"/>
    <p:sldId id="358" r:id="rId17"/>
    <p:sldId id="352" r:id="rId18"/>
    <p:sldId id="310" r:id="rId19"/>
    <p:sldId id="355" r:id="rId20"/>
    <p:sldId id="361" r:id="rId21"/>
    <p:sldId id="360" r:id="rId22"/>
    <p:sldId id="362" r:id="rId23"/>
    <p:sldId id="332" r:id="rId24"/>
    <p:sldId id="335" r:id="rId25"/>
    <p:sldId id="356" r:id="rId26"/>
    <p:sldId id="357" r:id="rId27"/>
    <p:sldId id="336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134" d="100"/>
          <a:sy n="134" d="100"/>
        </p:scale>
        <p:origin x="-726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802.11-13/1300r0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.bennett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.turner@ieee.org" TargetMode="External"/><Relationship Id="rId4" Type="http://schemas.openxmlformats.org/officeDocument/2006/relationships/hyperlink" Target="mailto:l.perry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</a:t>
            </a:r>
            <a:r>
              <a:rPr lang="en-US" dirty="0" smtClean="0"/>
              <a:t>(Nov </a:t>
            </a:r>
            <a:r>
              <a:rPr lang="en-US" dirty="0" smtClean="0"/>
              <a:t>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2013-11-01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</a:t>
            </a:r>
            <a:r>
              <a:rPr lang="en-US" dirty="0" smtClean="0"/>
              <a:t>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</a:t>
            </a:r>
            <a:r>
              <a:rPr lang="en-US" dirty="0" smtClean="0"/>
              <a:t>200 </a:t>
            </a:r>
            <a:r>
              <a:rPr lang="en-US" dirty="0" smtClean="0"/>
              <a:t>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</a:t>
            </a:r>
            <a:r>
              <a:rPr lang="en-US" dirty="0" smtClean="0"/>
              <a:t>twelve </a:t>
            </a:r>
            <a:r>
              <a:rPr lang="en-US" dirty="0" smtClean="0"/>
              <a:t>weeks after that (holidays are in the middle)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</a:t>
            </a:r>
            <a:r>
              <a:rPr lang="en-US" dirty="0" smtClean="0"/>
              <a:t>802.11-11/1149r35 </a:t>
            </a:r>
            <a:r>
              <a:rPr lang="en-US" dirty="0" smtClean="0"/>
              <a:t>(2013 </a:t>
            </a:r>
            <a:r>
              <a:rPr lang="en-US" dirty="0" smtClean="0"/>
              <a:t>Oct 11)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11ac </a:t>
            </a:r>
            <a:r>
              <a:rPr lang="en-US" dirty="0" smtClean="0"/>
              <a:t>D7.0 </a:t>
            </a:r>
            <a:r>
              <a:rPr lang="en-US" dirty="0" smtClean="0"/>
              <a:t>went first, then  11af </a:t>
            </a:r>
            <a:r>
              <a:rPr lang="en-US" dirty="0" smtClean="0"/>
              <a:t>D6.0 </a:t>
            </a:r>
            <a:r>
              <a:rPr lang="en-US" dirty="0" smtClean="0"/>
              <a:t>, 11ah, 11ai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164188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</a:t>
            </a:r>
            <a:r>
              <a:rPr lang="en-US" sz="1400" b="1" dirty="0" smtClean="0"/>
              <a:t>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54555"/>
              </p:ext>
            </p:extLst>
          </p:nvPr>
        </p:nvGraphicFramePr>
        <p:xfrm>
          <a:off x="457200" y="1371600"/>
          <a:ext cx="7086600" cy="33861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30-Oct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1.6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19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Nov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</a:t>
            </a:r>
            <a:r>
              <a:rPr lang="en-US" dirty="0" smtClean="0"/>
              <a:t>2013-11-12</a:t>
            </a:r>
            <a:endParaRPr 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</a:t>
            </a:r>
            <a:r>
              <a:rPr lang="en-US" dirty="0" smtClean="0"/>
              <a:t>2013-11-12</a:t>
            </a:r>
            <a:endParaRPr lang="en-US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P802.11ai Amendment (FILS)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P809.11aq Amendment (PAD) – Dan </a:t>
            </a:r>
            <a:r>
              <a:rPr lang="en-US" sz="1400" dirty="0" smtClean="0"/>
              <a:t>Gal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3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4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Michelle Turner – staff editor for 802, </a:t>
            </a:r>
            <a:r>
              <a:rPr lang="en-US" sz="1100" dirty="0" smtClean="0">
                <a:hlinkClick r:id="rId5"/>
              </a:rPr>
              <a:t>m.turner@ieee.org</a:t>
            </a:r>
            <a:endParaRPr lang="en-US" sz="1100" dirty="0" smtClean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 12th </a:t>
            </a:r>
            <a:r>
              <a:rPr lang="en-GB" dirty="0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</a:t>
            </a:r>
            <a:r>
              <a:rPr lang="en-GB" sz="2000" dirty="0" smtClean="0"/>
              <a:t>–</a:t>
            </a:r>
          </a:p>
          <a:p>
            <a:r>
              <a:rPr lang="en-GB" sz="2000" dirty="0" smtClean="0"/>
              <a:t>11ac </a:t>
            </a:r>
            <a:r>
              <a:rPr lang="en-GB" sz="2000" dirty="0" smtClean="0"/>
              <a:t>– </a:t>
            </a:r>
            <a:endParaRPr lang="en-GB" sz="2000" dirty="0" smtClean="0"/>
          </a:p>
          <a:p>
            <a:r>
              <a:rPr lang="en-GB" sz="2000" dirty="0" smtClean="0"/>
              <a:t>11af </a:t>
            </a:r>
            <a:r>
              <a:rPr lang="en-GB" sz="2000" dirty="0" smtClean="0"/>
              <a:t>–  </a:t>
            </a:r>
            <a:endParaRPr lang="en-GB" sz="1600" dirty="0" smtClean="0"/>
          </a:p>
          <a:p>
            <a:r>
              <a:rPr lang="en-GB" sz="2000" dirty="0" smtClean="0"/>
              <a:t>11ah – </a:t>
            </a:r>
          </a:p>
          <a:p>
            <a:r>
              <a:rPr lang="en-GB" sz="2000" dirty="0" smtClean="0"/>
              <a:t>11ai –  </a:t>
            </a:r>
            <a:endParaRPr lang="en-GB" sz="2000" dirty="0"/>
          </a:p>
          <a:p>
            <a:r>
              <a:rPr lang="en-GB" sz="2000" dirty="0" smtClean="0"/>
              <a:t>11aq –  </a:t>
            </a:r>
          </a:p>
          <a:p>
            <a:r>
              <a:rPr lang="en-GB" sz="2000" dirty="0" smtClean="0"/>
              <a:t>11ak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350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eight weeks after that (holidays are in the middle)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5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Microsoft Office PowerPoint</Application>
  <PresentationFormat>On-screen Show (4:3)</PresentationFormat>
  <Paragraphs>382</Paragraphs>
  <Slides>27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Document</vt:lpstr>
      <vt:lpstr>802.11 WG Editor’s Meeting (Nov ‘13)</vt:lpstr>
      <vt:lpstr>Abstract</vt:lpstr>
      <vt:lpstr>Agenda for 2013-11-12</vt:lpstr>
      <vt:lpstr>Roll Call – 2013-11-12</vt:lpstr>
      <vt:lpstr>Volunteer Editor Contacts</vt:lpstr>
      <vt:lpstr>Nov 12th Round table status report</vt:lpstr>
      <vt:lpstr>Reflector Updates</vt:lpstr>
      <vt:lpstr>IEEE Publication Status</vt:lpstr>
      <vt:lpstr>11ac publication process</vt:lpstr>
      <vt:lpstr>11af publication process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2013-10-30T17:42:37Z</dcterms:modified>
</cp:coreProperties>
</file>