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8"/>
  </p:notesMasterIdLst>
  <p:handoutMasterIdLst>
    <p:handoutMasterId r:id="rId29"/>
  </p:handoutMasterIdLst>
  <p:sldIdLst>
    <p:sldId id="269" r:id="rId2"/>
    <p:sldId id="257" r:id="rId3"/>
    <p:sldId id="296" r:id="rId4"/>
    <p:sldId id="297" r:id="rId5"/>
    <p:sldId id="298" r:id="rId6"/>
    <p:sldId id="429" r:id="rId7"/>
    <p:sldId id="433" r:id="rId8"/>
    <p:sldId id="335" r:id="rId9"/>
    <p:sldId id="422" r:id="rId10"/>
    <p:sldId id="430" r:id="rId11"/>
    <p:sldId id="431" r:id="rId12"/>
    <p:sldId id="434" r:id="rId13"/>
    <p:sldId id="432" r:id="rId14"/>
    <p:sldId id="343" r:id="rId15"/>
    <p:sldId id="272" r:id="rId16"/>
    <p:sldId id="416" r:id="rId17"/>
    <p:sldId id="417" r:id="rId18"/>
    <p:sldId id="418" r:id="rId19"/>
    <p:sldId id="419" r:id="rId20"/>
    <p:sldId id="420" r:id="rId21"/>
    <p:sldId id="305" r:id="rId22"/>
    <p:sldId id="322" r:id="rId23"/>
    <p:sldId id="436" r:id="rId24"/>
    <p:sldId id="426" r:id="rId25"/>
    <p:sldId id="435" r:id="rId26"/>
    <p:sldId id="293"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1992" autoAdjust="0"/>
    <p:restoredTop sz="86482" autoAdjust="0"/>
  </p:normalViewPr>
  <p:slideViewPr>
    <p:cSldViewPr showGuides="1">
      <p:cViewPr>
        <p:scale>
          <a:sx n="100" d="100"/>
          <a:sy n="100" d="100"/>
        </p:scale>
        <p:origin x="-1224" y="-8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1872"/>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commentAuthors" Target="commentAuthors.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19</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19</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24</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25</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Nov 2013</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a:t>
            </a:r>
            <a:r>
              <a:rPr lang="en-US" altLang="ja-JP" sz="1800" b="1" dirty="0" smtClean="0"/>
              <a:t>1273r2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grouper.ieee.org/groups/802/11/SponsorBallots.html"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Nov 2013  Dallas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2013-10-08</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Nov </a:t>
            </a:r>
            <a:r>
              <a:rPr lang="en-US" altLang="ja-JP" dirty="0" err="1" smtClean="0">
                <a:ea typeface="ＭＳ Ｐゴシック" pitchFamily="-84" charset="-128"/>
                <a:cs typeface="ＭＳ Ｐゴシック" pitchFamily="-84" charset="-128"/>
              </a:rPr>
              <a:t>12</a:t>
            </a:r>
            <a:r>
              <a:rPr lang="en-US" altLang="ja-JP" baseline="30000" dirty="0" err="1"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  2013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Wednesday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Nov </a:t>
            </a:r>
            <a:r>
              <a:rPr lang="en-US" altLang="ja-JP" dirty="0" err="1" smtClean="0">
                <a:ea typeface="ＭＳ Ｐゴシック" pitchFamily="-84" charset="-128"/>
                <a:cs typeface="ＭＳ Ｐゴシック" pitchFamily="-84" charset="-128"/>
              </a:rPr>
              <a:t>13</a:t>
            </a:r>
            <a:r>
              <a:rPr lang="en-US" altLang="ja-JP" baseline="30000" dirty="0" err="1" smtClean="0">
                <a:ea typeface="ＭＳ Ｐゴシック" pitchFamily="-84" charset="-128"/>
                <a:cs typeface="ＭＳ Ｐゴシック" pitchFamily="-84" charset="-128"/>
              </a:rPr>
              <a:t>rd</a:t>
            </a:r>
            <a:r>
              <a:rPr lang="en-US" altLang="ja-JP" dirty="0" smtClean="0">
                <a:ea typeface="ＭＳ Ｐゴシック" pitchFamily="-84" charset="-128"/>
                <a:cs typeface="ＭＳ Ｐゴシック" pitchFamily="-84" charset="-128"/>
              </a:rPr>
              <a:t> ,  2013 – 08:00-10:00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Nov </a:t>
            </a:r>
            <a:r>
              <a:rPr lang="en-US" altLang="ja-JP" dirty="0" err="1" smtClean="0">
                <a:ea typeface="ＭＳ Ｐゴシック" pitchFamily="-84" charset="-128"/>
                <a:cs typeface="ＭＳ Ｐゴシック" pitchFamily="-84" charset="-128"/>
              </a:rPr>
              <a:t>13</a:t>
            </a:r>
            <a:r>
              <a:rPr lang="en-US" altLang="ja-JP" baseline="30000" dirty="0" err="1" smtClean="0">
                <a:ea typeface="ＭＳ Ｐゴシック" pitchFamily="-84" charset="-128"/>
                <a:cs typeface="ＭＳ Ｐゴシック" pitchFamily="-84" charset="-128"/>
              </a:rPr>
              <a:t>rd</a:t>
            </a:r>
            <a:r>
              <a:rPr lang="en-US" altLang="ja-JP" dirty="0" smtClean="0">
                <a:ea typeface="ＭＳ Ｐゴシック" pitchFamily="-84" charset="-128"/>
                <a:cs typeface="ＭＳ Ｐゴシック" pitchFamily="-84" charset="-128"/>
              </a:rPr>
              <a:t> ,  2013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Thursday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Nov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Nov 1</a:t>
            </a:r>
            <a:r>
              <a:rPr lang="en-US" altLang="ja-JP" dirty="0" smtClean="0">
                <a:ea typeface="ＭＳ Ｐゴシック" pitchFamily="-84" charset="-128"/>
                <a:cs typeface="ＭＳ Ｐゴシック" pitchFamily="-84" charset="-128"/>
              </a:rPr>
              <a:t>4</a:t>
            </a:r>
            <a:r>
              <a:rPr lang="en-US" altLang="ja-JP" baseline="30000" dirty="0" smtClean="0">
                <a:ea typeface="ＭＳ Ｐゴシック" pitchFamily="-84" charset="-128"/>
                <a:cs typeface="ＭＳ Ｐゴシック" pitchFamily="-84" charset="-128"/>
              </a:rPr>
              <a:t>th</a:t>
            </a:r>
            <a:r>
              <a:rPr lang="en-US" altLang="ja-JP" dirty="0" smtClean="0"/>
              <a:t>,  2013 – 13:30-15:30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Jan</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Nov 2013</a:t>
            </a:r>
            <a:endParaRPr lang="en-US" altLang="ja-JP" dirty="0" smtClean="0"/>
          </a:p>
        </p:txBody>
      </p:sp>
      <p:sp>
        <p:nvSpPr>
          <p:cNvPr id="45061" name="Footer Placeholder 5"/>
          <p:cNvSpPr>
            <a:spLocks noGrp="1"/>
          </p:cNvSpPr>
          <p:nvPr>
            <p:ph type="ftr" sz="quarter" idx="11"/>
          </p:nvPr>
        </p:nvSpPr>
        <p:spPr/>
        <p:txBody>
          <a:bodyPr/>
          <a:lstStyle/>
          <a:p>
            <a:r>
              <a:rPr lang="en-US" altLang="ja-JP" smtClean="0"/>
              <a:t>Hiroshi Mano (ATRD, Root, Lab)</a:t>
            </a:r>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14</a:t>
            </a:fld>
            <a:endParaRPr lang="en-US" altLang="ja-JP"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15</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Nov 2013</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16</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Nov 2013</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17</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Nov 2013</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18</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Nov 2013</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19</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Nov 2013,  Dallas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Nov 2013</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(ATRD, Root, Lab)</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20</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Nanjing.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pPr lvl="1"/>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Sep 2013 </a:t>
            </a:r>
            <a:r>
              <a:rPr lang="en-GB" altLang="ja-JP" dirty="0" smtClean="0">
                <a:ea typeface="ＭＳ Ｐゴシック" pitchFamily="-84" charset="-128"/>
                <a:cs typeface="ＭＳ Ｐゴシック" pitchFamily="-84" charset="-128"/>
              </a:rPr>
              <a:t>:</a:t>
            </a:r>
            <a:r>
              <a:rPr lang="en-GB" altLang="ja-JP" dirty="0" smtClean="0">
                <a:ea typeface="ＭＳ Ｐゴシック" pitchFamily="-84" charset="-128"/>
                <a:cs typeface="ＭＳ Ｐゴシック" pitchFamily="-84" charset="-128"/>
              </a:rPr>
              <a:t> </a:t>
            </a:r>
          </a:p>
          <a:p>
            <a:pPr lvl="1">
              <a:defRPr/>
            </a:pPr>
            <a:r>
              <a:rPr lang="en-US" altLang="ja-JP" dirty="0" smtClean="0"/>
              <a:t>13-1244r1 Sep Nanjing Session Minutes</a:t>
            </a:r>
          </a:p>
          <a:p>
            <a:pPr lvl="2">
              <a:defRPr/>
            </a:pPr>
            <a:r>
              <a:rPr lang="en-US" altLang="ja-JP" dirty="0" smtClean="0"/>
              <a:t>https://mentor.ieee.org/802.11/dcn/13/11-13-1244-01-00ai-september-2013-nanjing-session-</a:t>
            </a:r>
            <a:r>
              <a:rPr lang="en-US" altLang="ja-JP" dirty="0" smtClean="0"/>
              <a:t>minutes.doc</a:t>
            </a:r>
            <a:r>
              <a:rPr lang="en-GB" altLang="ja-JP" dirty="0" smtClean="0">
                <a:ea typeface="ＭＳ Ｐゴシック" pitchFamily="-84" charset="-128"/>
                <a:cs typeface="ＭＳ Ｐゴシック" pitchFamily="-84" charset="-128"/>
              </a:rPr>
              <a:t>  </a:t>
            </a:r>
            <a:endParaRPr lang="en-GB" altLang="ja-JP" dirty="0" smtClean="0">
              <a:ea typeface="ＭＳ Ｐゴシック" pitchFamily="-84" charset="-128"/>
              <a:cs typeface="ＭＳ Ｐゴシック" pitchFamily="-84" charset="-128"/>
            </a:endParaRPr>
          </a:p>
          <a:p>
            <a:pPr>
              <a:defRPr/>
            </a:pPr>
            <a:r>
              <a:rPr lang="en-US" altLang="ja-JP" dirty="0" smtClean="0"/>
              <a:t>Moved:</a:t>
            </a:r>
          </a:p>
          <a:p>
            <a:pPr>
              <a:defRPr/>
            </a:pPr>
            <a:r>
              <a:rPr lang="en-US" altLang="ja-JP" dirty="0" smtClean="0"/>
              <a:t>Seconded:</a:t>
            </a:r>
          </a:p>
          <a:p>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Nanjing to Dallas meeting. </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pPr lvl="1"/>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Nanjing to Dallas meeting</a:t>
            </a:r>
            <a:r>
              <a:rPr lang="en-US" altLang="ja-JP" dirty="0" smtClean="0">
                <a:ea typeface="ＭＳ Ｐゴシック" pitchFamily="-84" charset="-128"/>
                <a:cs typeface="ＭＳ Ｐゴシック" pitchFamily="-84" charset="-128"/>
              </a:rPr>
              <a:t>.</a:t>
            </a:r>
          </a:p>
          <a:p>
            <a:pPr lvl="1">
              <a:defRPr/>
            </a:pPr>
            <a:r>
              <a:rPr lang="en-US" altLang="ja-JP" dirty="0" smtClean="0"/>
              <a:t>13-1251r5 Oct-Nov Teleconference Minutes</a:t>
            </a:r>
          </a:p>
          <a:p>
            <a:pPr lvl="2">
              <a:defRPr/>
            </a:pPr>
            <a:r>
              <a:rPr lang="en-US" altLang="ja-JP" dirty="0" smtClean="0"/>
              <a:t>https://mentor.ieee.org/802.11/dcn/13/11-13-1251-05-00ai-october-november-teleconference-</a:t>
            </a:r>
            <a:r>
              <a:rPr lang="en-US" altLang="ja-JP" dirty="0" smtClean="0"/>
              <a:t>minutes.doc</a:t>
            </a:r>
            <a:endParaRPr lang="en-GB" altLang="ja-JP" dirty="0" smtClean="0">
              <a:ea typeface="ＭＳ Ｐゴシック" pitchFamily="-84" charset="-128"/>
              <a:cs typeface="ＭＳ Ｐゴシック" pitchFamily="-84" charset="-128"/>
            </a:endParaRPr>
          </a:p>
          <a:p>
            <a:pPr>
              <a:defRPr/>
            </a:pPr>
            <a:r>
              <a:rPr lang="en-US" altLang="ja-JP" dirty="0" smtClean="0"/>
              <a:t>Moved: 	</a:t>
            </a:r>
          </a:p>
          <a:p>
            <a:pPr>
              <a:defRPr/>
            </a:pPr>
            <a:r>
              <a:rPr lang="en-US" altLang="ja-JP" dirty="0" smtClean="0"/>
              <a:t>Seconded:	</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err="1" smtClean="0"/>
              <a:t>Adhoc</a:t>
            </a:r>
            <a:r>
              <a:rPr lang="en-US" altLang="ja-JP" dirty="0" smtClean="0"/>
              <a:t> meeting </a:t>
            </a:r>
            <a:endParaRPr lang="ja-JP" altLang="en-US" dirty="0"/>
          </a:p>
        </p:txBody>
      </p:sp>
      <p:sp>
        <p:nvSpPr>
          <p:cNvPr id="3" name="コンテンツ プレースホルダ 2"/>
          <p:cNvSpPr>
            <a:spLocks noGrp="1"/>
          </p:cNvSpPr>
          <p:nvPr>
            <p:ph idx="1"/>
          </p:nvPr>
        </p:nvSpPr>
        <p:spPr/>
        <p:txBody>
          <a:bodyPr/>
          <a:lstStyle/>
          <a:p>
            <a:r>
              <a:rPr lang="en-GB" dirty="0" smtClean="0"/>
              <a:t>Motion:</a:t>
            </a:r>
            <a:endParaRPr lang="ja-JP" altLang="en-US" dirty="0" smtClean="0"/>
          </a:p>
          <a:p>
            <a:pPr lvl="0"/>
            <a:r>
              <a:rPr lang="en-GB" dirty="0" smtClean="0"/>
              <a:t>Authorize </a:t>
            </a:r>
            <a:r>
              <a:rPr lang="en-GB" dirty="0" err="1" smtClean="0"/>
              <a:t>TGai</a:t>
            </a:r>
            <a:r>
              <a:rPr lang="en-GB" dirty="0" smtClean="0"/>
              <a:t> to hold an ad-hoc meeting on</a:t>
            </a:r>
            <a:r>
              <a:rPr lang="en-GB" dirty="0" smtClean="0"/>
              <a:t> 16</a:t>
            </a:r>
            <a:r>
              <a:rPr lang="en-GB" baseline="30000" dirty="0" smtClean="0"/>
              <a:t>th</a:t>
            </a:r>
            <a:r>
              <a:rPr lang="en-GB" dirty="0" smtClean="0"/>
              <a:t> </a:t>
            </a:r>
            <a:r>
              <a:rPr lang="en-GB" dirty="0" smtClean="0"/>
              <a:t>to </a:t>
            </a:r>
            <a:r>
              <a:rPr lang="en-GB" dirty="0" smtClean="0"/>
              <a:t>18</a:t>
            </a:r>
            <a:r>
              <a:rPr lang="en-GB" baseline="30000" dirty="0" smtClean="0"/>
              <a:t>th</a:t>
            </a:r>
            <a:r>
              <a:rPr lang="en-GB" dirty="0" smtClean="0"/>
              <a:t> Jan </a:t>
            </a:r>
            <a:r>
              <a:rPr lang="en-GB" dirty="0" smtClean="0"/>
              <a:t>in</a:t>
            </a:r>
            <a:r>
              <a:rPr lang="en-GB" dirty="0" smtClean="0"/>
              <a:t> San Diego </a:t>
            </a:r>
            <a:r>
              <a:rPr lang="en-GB" dirty="0" smtClean="0"/>
              <a:t>with the preferred venue being</a:t>
            </a:r>
            <a:r>
              <a:rPr lang="en-GB" dirty="0" smtClean="0"/>
              <a:t> </a:t>
            </a:r>
            <a:r>
              <a:rPr lang="en-US" altLang="ja-JP" dirty="0" smtClean="0"/>
              <a:t>Inter Digital</a:t>
            </a:r>
            <a:r>
              <a:rPr lang="en-GB" dirty="0" smtClean="0"/>
              <a:t>, </a:t>
            </a:r>
            <a:r>
              <a:rPr lang="en-GB" dirty="0" smtClean="0"/>
              <a:t>for the purpose of comment resolution.</a:t>
            </a:r>
          </a:p>
          <a:p>
            <a:pPr lvl="0"/>
            <a:endParaRPr lang="en-GB" dirty="0" smtClean="0"/>
          </a:p>
          <a:p>
            <a:pPr lvl="0"/>
            <a:r>
              <a:rPr lang="en-GB" dirty="0" smtClean="0"/>
              <a:t>Moved</a:t>
            </a:r>
            <a:r>
              <a:rPr lang="en-GB" dirty="0" smtClean="0"/>
              <a:t>:</a:t>
            </a:r>
          </a:p>
          <a:p>
            <a:pPr lvl="0"/>
            <a:r>
              <a:rPr lang="en-GB" dirty="0" smtClean="0"/>
              <a:t>Seconded</a:t>
            </a:r>
            <a:r>
              <a:rPr lang="en-GB" dirty="0" smtClean="0"/>
              <a:t>:</a:t>
            </a:r>
          </a:p>
          <a:p>
            <a:pPr lvl="0"/>
            <a:r>
              <a:rPr lang="en-GB" dirty="0" smtClean="0"/>
              <a:t>Result:</a:t>
            </a:r>
            <a:r>
              <a:rPr lang="en-GB" dirty="0" smtClean="0"/>
              <a:t> -</a:t>
            </a:r>
            <a:r>
              <a:rPr lang="en-GB" dirty="0" smtClean="0"/>
              <a:t> </a:t>
            </a:r>
            <a:r>
              <a:rPr lang="en-GB" dirty="0" smtClean="0"/>
              <a:t>-</a:t>
            </a:r>
            <a:r>
              <a:rPr lang="en-GB" dirty="0" smtClean="0"/>
              <a:t> </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2013</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Jan</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Jan</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24</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Jan14/Jul14</a:t>
            </a:r>
          </a:p>
          <a:p>
            <a:pPr lvl="1"/>
            <a:r>
              <a:rPr lang="en-US" altLang="ja-JP" dirty="0" smtClean="0"/>
              <a:t>Form Sponsor Ballot Pool / Reform	            	Nov14</a:t>
            </a:r>
          </a:p>
          <a:p>
            <a:pPr lvl="1"/>
            <a:r>
              <a:rPr lang="en-US" altLang="ja-JP" dirty="0" smtClean="0"/>
              <a:t>MEC Done				Nov14		</a:t>
            </a:r>
          </a:p>
          <a:p>
            <a:pPr lvl="1"/>
            <a:r>
              <a:rPr lang="en-US" altLang="ja-JP" dirty="0" smtClean="0"/>
              <a:t>IEEE-SA Sponsor Ballots Initial / </a:t>
            </a:r>
            <a:r>
              <a:rPr lang="en-US" altLang="ja-JP" dirty="0" err="1" smtClean="0"/>
              <a:t>Recirc</a:t>
            </a:r>
            <a:r>
              <a:rPr lang="en-US" altLang="ja-JP" dirty="0" smtClean="0"/>
              <a:t>         Jan15/ Mar 15		</a:t>
            </a:r>
          </a:p>
          <a:p>
            <a:pPr lvl="1"/>
            <a:r>
              <a:rPr lang="en-US" altLang="ja-JP" dirty="0" smtClean="0"/>
              <a:t>Final 802.11 WG Approval	                             Jul 15</a:t>
            </a:r>
          </a:p>
          <a:p>
            <a:pPr lvl="1"/>
            <a:r>
              <a:rPr lang="en-US" altLang="ja-JP" dirty="0" smtClean="0"/>
              <a:t>final or Conditional 802 EC Approval           	Jul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Nov 15</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Sep 2013</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25</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8305800" cy="37338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 ET on </a:t>
            </a:r>
            <a:r>
              <a:rPr lang="en-US" altLang="ja-JP" dirty="0" err="1" smtClean="0"/>
              <a:t>xxxx</a:t>
            </a:r>
            <a:endParaRPr lang="ja-JP" altLang="en-US" dirty="0" smtClean="0"/>
          </a:p>
          <a:p>
            <a:pPr lvl="1">
              <a:defRPr/>
            </a:pPr>
            <a:r>
              <a:rPr lang="en-US" altLang="ja-JP" dirty="0" smtClean="0"/>
              <a:t>Duration 1Hour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Nov </a:t>
            </a:r>
            <a:r>
              <a:rPr lang="en-US" altLang="ja-JP" sz="2900" dirty="0" smtClean="0">
                <a:ea typeface="ＭＳ Ｐゴシック" pitchFamily="-65" charset="-128"/>
                <a:cs typeface="ＭＳ Ｐゴシック" pitchFamily="-65" charset="-128"/>
              </a:rPr>
              <a:t>2013 Dallas</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458200" cy="2362200"/>
          </a:xfrm>
        </p:spPr>
        <p:txBody>
          <a:bodyPr lIns="91440" tIns="45720" rIns="91440" bIns="45720">
            <a:normAutofit fontScale="92500" lnSpcReduction="20000"/>
          </a:bodyPr>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Jan</a:t>
            </a:r>
          </a:p>
          <a:p>
            <a:pPr>
              <a:buNone/>
            </a:pPr>
            <a:endParaRPr lang="en-US" altLang="ja-JP" dirty="0" smtClean="0">
              <a:ea typeface="ＭＳ Ｐゴシック" pitchFamily="-84" charset="-128"/>
              <a:cs typeface="ＭＳ Ｐゴシック" pitchFamily="-84" charset="-128"/>
            </a:endParaRPr>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Nov 2013</a:t>
            </a:r>
            <a:endParaRPr lang="en-US" altLang="ja-JP">
              <a:latin typeface="Times New Roman" pitchFamily="-65"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65" charset="0"/>
              </a:rPr>
              <a:t>Hiroshi Mano (ATRD, Root, Lab)</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pic>
        <p:nvPicPr>
          <p:cNvPr id="8" name="図 7" descr="スクリーンショット 2013-11-11 23.20.59.png"/>
          <p:cNvPicPr>
            <a:picLocks noChangeAspect="1"/>
          </p:cNvPicPr>
          <p:nvPr/>
        </p:nvPicPr>
        <p:blipFill>
          <a:blip r:embed="rId3"/>
          <a:stretch>
            <a:fillRect/>
          </a:stretch>
        </p:blipFill>
        <p:spPr>
          <a:xfrm>
            <a:off x="0" y="4191000"/>
            <a:ext cx="9144000" cy="2033051"/>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Nov 11</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8:00-10:00 </a:t>
            </a:r>
            <a:r>
              <a:rPr lang="en-US" altLang="ja-JP" dirty="0" err="1" smtClean="0">
                <a:ea typeface="ＭＳ Ｐゴシック" pitchFamily="-84" charset="-128"/>
                <a:cs typeface="ＭＳ Ｐゴシック" pitchFamily="-84" charset="-128"/>
              </a:rPr>
              <a:t>Adhoc</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Status report of WG LB</a:t>
            </a:r>
          </a:p>
          <a:p>
            <a:pPr>
              <a:defRPr/>
            </a:pPr>
            <a:r>
              <a:rPr lang="en-US" altLang="ja-JP" dirty="0" smtClean="0"/>
              <a:t>Editors report</a:t>
            </a:r>
          </a:p>
          <a:p>
            <a:pPr>
              <a:defRPr/>
            </a:pPr>
            <a:r>
              <a:rPr lang="en-US" altLang="ja-JP" dirty="0" smtClean="0"/>
              <a:t>Plan for week</a:t>
            </a:r>
          </a:p>
          <a:p>
            <a:pPr>
              <a:defRPr/>
            </a:pPr>
            <a:r>
              <a:rPr lang="en-US" altLang="ja-JP" dirty="0" smtClean="0"/>
              <a:t>Comment resolution</a:t>
            </a:r>
          </a:p>
          <a:p>
            <a:pPr>
              <a:defRPr/>
            </a:pPr>
            <a:r>
              <a:rPr lang="en-US" altLang="ja-JP" dirty="0" smtClean="0"/>
              <a:t>Recess until PM1</a:t>
            </a:r>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Nov 11</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13:30-15:30</a:t>
            </a:r>
          </a:p>
        </p:txBody>
      </p:sp>
      <p:sp>
        <p:nvSpPr>
          <p:cNvPr id="26627" name="Content Placeholder 2"/>
          <p:cNvSpPr>
            <a:spLocks noGrp="1"/>
          </p:cNvSpPr>
          <p:nvPr>
            <p:ph idx="1"/>
          </p:nvPr>
        </p:nvSpPr>
        <p:spPr>
          <a:xfrm>
            <a:off x="381000" y="1752600"/>
            <a:ext cx="8610600" cy="4724400"/>
          </a:xfrm>
        </p:spPr>
        <p:txBody>
          <a:bodyPr>
            <a:normAutofit fontScale="92500"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marL="342900" lvl="1" indent="-342900">
              <a:buFontTx/>
              <a:buChar char="•"/>
              <a:defRPr/>
            </a:pPr>
            <a:r>
              <a:rPr lang="en-US" altLang="ja-JP" sz="2800" dirty="0" smtClean="0"/>
              <a:t>Approve minutes of past meeting and teleconference</a:t>
            </a:r>
            <a:endParaRPr lang="en-US" altLang="ja-JP" sz="2800" dirty="0" smtClean="0"/>
          </a:p>
          <a:p>
            <a:pPr lvl="1">
              <a:defRPr/>
            </a:pPr>
            <a:r>
              <a:rPr lang="en-US" altLang="ja-JP" dirty="0" smtClean="0"/>
              <a:t>13-1244r1 Sep </a:t>
            </a:r>
            <a:r>
              <a:rPr lang="en-US" altLang="ja-JP" dirty="0" smtClean="0"/>
              <a:t>Nanjing Session </a:t>
            </a:r>
            <a:r>
              <a:rPr lang="en-US" altLang="ja-JP" dirty="0" smtClean="0"/>
              <a:t>Minutes</a:t>
            </a:r>
          </a:p>
          <a:p>
            <a:pPr lvl="2">
              <a:defRPr/>
            </a:pPr>
            <a:r>
              <a:rPr lang="en-US" altLang="ja-JP" dirty="0" smtClean="0"/>
              <a:t>https://mentor.ieee.org/802.11/dcn/13/11-13-1244-01-00ai-september-2013-nanjing-session-minutes.doc</a:t>
            </a:r>
          </a:p>
          <a:p>
            <a:pPr lvl="1">
              <a:defRPr/>
            </a:pPr>
            <a:r>
              <a:rPr lang="en-US" altLang="ja-JP" dirty="0" smtClean="0"/>
              <a:t>13-1251r5 Oct</a:t>
            </a:r>
            <a:r>
              <a:rPr lang="en-US" altLang="ja-JP" dirty="0" smtClean="0"/>
              <a:t>-Nov Teleconference </a:t>
            </a:r>
            <a:r>
              <a:rPr lang="en-US" altLang="ja-JP" dirty="0" smtClean="0"/>
              <a:t>Minutes</a:t>
            </a:r>
          </a:p>
          <a:p>
            <a:pPr lvl="2">
              <a:defRPr/>
            </a:pPr>
            <a:r>
              <a:rPr lang="en-US" altLang="ja-JP" dirty="0" smtClean="0"/>
              <a:t>https://mentor.ieee.org/802.11/dcn/13/11-13-1251-05-00ai-october-november-teleconference-minutes.doc</a:t>
            </a:r>
          </a:p>
          <a:p>
            <a:pPr>
              <a:defRPr/>
            </a:pPr>
            <a:r>
              <a:rPr lang="en-US" altLang="ja-JP" dirty="0" smtClean="0"/>
              <a:t>Plan for week</a:t>
            </a:r>
          </a:p>
          <a:p>
            <a:pPr>
              <a:defRPr/>
            </a:pPr>
            <a:r>
              <a:rPr lang="en-US" altLang="ja-JP" dirty="0" smtClean="0"/>
              <a:t>Comment resolution</a:t>
            </a:r>
          </a:p>
          <a:p>
            <a:pPr>
              <a:defRPr/>
            </a:pPr>
            <a:r>
              <a:rPr lang="en-US" altLang="ja-JP" dirty="0" smtClean="0"/>
              <a:t>Recess until Tuesday AM2</a:t>
            </a:r>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Nov </a:t>
            </a:r>
            <a:r>
              <a:rPr lang="en-US" altLang="ja-JP" dirty="0" err="1" smtClean="0">
                <a:ea typeface="ＭＳ Ｐゴシック" pitchFamily="-84" charset="-128"/>
                <a:cs typeface="ＭＳ Ｐゴシック" pitchFamily="-84" charset="-128"/>
              </a:rPr>
              <a:t>12</a:t>
            </a:r>
            <a:r>
              <a:rPr lang="en-US" altLang="ja-JP" baseline="30000" dirty="0" err="1"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  2013 – 10:30-12:30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Nov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16474</TotalTime>
  <Words>2687</Words>
  <Application>Microsoft Macintosh PowerPoint</Application>
  <PresentationFormat>画面に合わせる (4:3)</PresentationFormat>
  <Paragraphs>372</Paragraphs>
  <Slides>26</Slides>
  <Notes>15</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26</vt:i4>
      </vt:variant>
    </vt:vector>
  </HeadingPairs>
  <TitlesOfParts>
    <vt:vector size="27" baseType="lpstr">
      <vt:lpstr>802-11-Submission</vt:lpstr>
      <vt:lpstr>IEEE 802.11ai Fast Initial Link Setup  Agenda for Nov 2013  Dallas </vt:lpstr>
      <vt:lpstr>Abstract</vt:lpstr>
      <vt:lpstr>Meeting Protocol</vt:lpstr>
      <vt:lpstr>Attendance</vt:lpstr>
      <vt:lpstr>Attendance, Voting &amp; Document Status</vt:lpstr>
      <vt:lpstr>IEEE 802.11 FILS TGai – Nov 2013 Dallas</vt:lpstr>
      <vt:lpstr>Agenda Monday Nov 11th ,  2013  8:00-10:00 Adhoc</vt:lpstr>
      <vt:lpstr>Agenda Monday Nov 11th ,  2013 – 13:30-15:30</vt:lpstr>
      <vt:lpstr>Agenda Tuesday Nov 12nd ,  2013 – 10:30-12:30</vt:lpstr>
      <vt:lpstr>Agenda Tuesday Nov 12nd ,  2013 – 13:30-15:30</vt:lpstr>
      <vt:lpstr>Agenda Wednesday Nov 13rd ,  2013 – 08:00-10:00</vt:lpstr>
      <vt:lpstr>Agenda Wednesday Nov 13rd ,  2013 – 13:30-15:30</vt:lpstr>
      <vt:lpstr>Agenda Thursday Nov 14th ,  2013 – 8:00-10:00</vt:lpstr>
      <vt:lpstr>Agenda  Thursday  Nov 14th,  2013 – 13:30-15:30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Nanjing. </vt:lpstr>
      <vt:lpstr>Approve TGai teleconference meeting minutes of Nanjing to Dallas meeting. </vt:lpstr>
      <vt:lpstr>Motion Adhoc meeting </vt:lpstr>
      <vt:lpstr>Plan for Jan</vt:lpstr>
      <vt:lpstr>Time line of TGai</vt:lpstr>
      <vt:lpstr>Teleconference Schedule </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TGai-Agenda-Dallas-Nov</dc:title>
  <dc:subject/>
  <dc:creator>Hiroshi Mano</dc:creator>
  <cp:keywords/>
  <dc:description/>
  <cp:lastModifiedBy>真野 浩</cp:lastModifiedBy>
  <cp:revision>486</cp:revision>
  <cp:lastPrinted>1998-02-10T13:28:06Z</cp:lastPrinted>
  <dcterms:created xsi:type="dcterms:W3CDTF">2013-11-11T12:46:46Z</dcterms:created>
  <dcterms:modified xsi:type="dcterms:W3CDTF">2013-11-11T14:29:25Z</dcterms:modified>
  <cp:category/>
</cp:coreProperties>
</file>