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3" r:id="rId8"/>
    <p:sldId id="335" r:id="rId9"/>
    <p:sldId id="422" r:id="rId10"/>
    <p:sldId id="430" r:id="rId11"/>
    <p:sldId id="431" r:id="rId12"/>
    <p:sldId id="434" r:id="rId13"/>
    <p:sldId id="432" r:id="rId14"/>
    <p:sldId id="343" r:id="rId15"/>
    <p:sldId id="272" r:id="rId16"/>
    <p:sldId id="416" r:id="rId17"/>
    <p:sldId id="417" r:id="rId18"/>
    <p:sldId id="418" r:id="rId19"/>
    <p:sldId id="419" r:id="rId20"/>
    <p:sldId id="420" r:id="rId21"/>
    <p:sldId id="305" r:id="rId22"/>
    <p:sldId id="322" r:id="rId23"/>
    <p:sldId id="436"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802.11-13-1273r0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2013  Dallas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1</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Jan</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2013,  Dallas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Nanjing.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2013 </a:t>
            </a:r>
            <a:r>
              <a:rPr lang="en-GB" altLang="ja-JP" dirty="0" smtClean="0">
                <a:ea typeface="ＭＳ Ｐゴシック" pitchFamily="-84" charset="-128"/>
                <a:cs typeface="ＭＳ Ｐゴシック" pitchFamily="-84" charset="-128"/>
              </a:rPr>
              <a:t>:   </a:t>
            </a: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a:t>
            </a:r>
            <a:r>
              <a:rPr lang="en-GB" dirty="0" smtClean="0"/>
              <a:t> 16</a:t>
            </a:r>
            <a:r>
              <a:rPr lang="en-GB" baseline="30000" dirty="0" smtClean="0"/>
              <a:t>th</a:t>
            </a:r>
            <a:r>
              <a:rPr lang="en-GB" dirty="0" smtClean="0"/>
              <a:t> </a:t>
            </a:r>
            <a:r>
              <a:rPr lang="en-GB" dirty="0" smtClean="0"/>
              <a:t>to </a:t>
            </a:r>
            <a:r>
              <a:rPr lang="en-GB" dirty="0" smtClean="0"/>
              <a:t>18</a:t>
            </a:r>
            <a:r>
              <a:rPr lang="en-GB" baseline="30000" dirty="0" smtClean="0"/>
              <a:t>th</a:t>
            </a:r>
            <a:r>
              <a:rPr lang="en-GB" dirty="0" smtClean="0"/>
              <a:t> Jan </a:t>
            </a:r>
            <a:r>
              <a:rPr lang="en-GB" dirty="0" smtClean="0"/>
              <a:t>in</a:t>
            </a:r>
            <a:r>
              <a:rPr lang="en-GB" dirty="0" smtClean="0"/>
              <a:t> San Diego </a:t>
            </a:r>
            <a:r>
              <a:rPr lang="en-GB" dirty="0" smtClean="0"/>
              <a:t>with the preferred venue being</a:t>
            </a:r>
            <a:r>
              <a:rPr lang="en-GB" dirty="0" smtClean="0"/>
              <a:t> </a:t>
            </a:r>
            <a:r>
              <a:rPr lang="en-US" altLang="ja-JP" dirty="0" smtClean="0"/>
              <a:t>Inter Digital</a:t>
            </a:r>
            <a:r>
              <a:rPr lang="en-GB" dirty="0" smtClean="0"/>
              <a:t>, </a:t>
            </a:r>
            <a:r>
              <a:rPr lang="en-GB" dirty="0" smtClean="0"/>
              <a:t>for the purpose of comment resolution.</a:t>
            </a:r>
          </a:p>
          <a:p>
            <a:pPr lvl="0"/>
            <a:endParaRPr lang="en-GB" dirty="0" smtClean="0"/>
          </a:p>
          <a:p>
            <a:pPr lvl="0"/>
            <a:r>
              <a:rPr lang="en-GB" dirty="0" smtClean="0"/>
              <a:t>Moved</a:t>
            </a:r>
            <a:r>
              <a:rPr lang="en-GB" dirty="0" smtClean="0"/>
              <a:t>:</a:t>
            </a:r>
          </a:p>
          <a:p>
            <a:pPr lvl="0"/>
            <a:r>
              <a:rPr lang="en-GB" dirty="0" smtClean="0"/>
              <a:t>Seconded</a:t>
            </a:r>
            <a:r>
              <a:rPr lang="en-GB" dirty="0" smtClean="0"/>
              <a:t>:</a:t>
            </a:r>
          </a:p>
          <a:p>
            <a:pPr lvl="0"/>
            <a:r>
              <a:rPr lang="en-GB" dirty="0" smtClean="0"/>
              <a:t>Result:</a:t>
            </a:r>
            <a:r>
              <a:rPr lang="en-GB" dirty="0" smtClean="0"/>
              <a:t> -</a:t>
            </a:r>
            <a:r>
              <a:rPr lang="en-GB" dirty="0" smtClean="0"/>
              <a:t> </a:t>
            </a:r>
            <a:r>
              <a:rPr lang="en-GB" dirty="0" smtClean="0"/>
              <a:t>-</a:t>
            </a:r>
            <a:r>
              <a:rPr lang="en-GB" dirty="0" smtClean="0"/>
              <a:t>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Jan14/Jul14</a:t>
            </a:r>
          </a:p>
          <a:p>
            <a:pPr lvl="1"/>
            <a:r>
              <a:rPr lang="en-US" altLang="ja-JP" dirty="0" smtClean="0"/>
              <a:t>Form Sponsor Ballot Pool / Reform	            	Nov14</a:t>
            </a:r>
          </a:p>
          <a:p>
            <a:pPr lvl="1"/>
            <a:r>
              <a:rPr lang="en-US" altLang="ja-JP" dirty="0" smtClean="0"/>
              <a:t>MEC Done				Nov14		</a:t>
            </a:r>
          </a:p>
          <a:p>
            <a:pPr lvl="1"/>
            <a:r>
              <a:rPr lang="en-US" altLang="ja-JP" dirty="0" smtClean="0"/>
              <a:t>IEEE-SA Sponsor Ballots Initial / </a:t>
            </a:r>
            <a:r>
              <a:rPr lang="en-US" altLang="ja-JP" dirty="0" err="1" smtClean="0"/>
              <a:t>Recirc</a:t>
            </a:r>
            <a:r>
              <a:rPr lang="en-US" altLang="ja-JP" dirty="0" smtClean="0"/>
              <a:t>         Jan15/ Mar 15		</a:t>
            </a:r>
          </a:p>
          <a:p>
            <a:pPr lvl="1"/>
            <a:r>
              <a:rPr lang="en-US" altLang="ja-JP" dirty="0" smtClean="0"/>
              <a:t>Final 802.11 WG Approval	                             Jul 15</a:t>
            </a:r>
          </a:p>
          <a:p>
            <a:pPr lvl="1"/>
            <a:r>
              <a:rPr lang="en-US" altLang="ja-JP" dirty="0" smtClean="0"/>
              <a:t>final or Conditional 802 EC Approval           	Jul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Nov 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 ET on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2013 Dallas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458200" cy="2362200"/>
          </a:xfrm>
        </p:spPr>
        <p:txBody>
          <a:bodyPr lIns="91440" tIns="45720" rIns="91440" bIns="45720">
            <a:normAutofit fontScale="92500" lnSpcReduction="20000"/>
          </a:bodyPr>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pic>
        <p:nvPicPr>
          <p:cNvPr id="8" name="図 7" descr="スクリーンショット 2013-11-11 23.20.59.png"/>
          <p:cNvPicPr>
            <a:picLocks noChangeAspect="1"/>
          </p:cNvPicPr>
          <p:nvPr/>
        </p:nvPicPr>
        <p:blipFill>
          <a:blip r:embed="rId3"/>
          <a:stretch>
            <a:fillRect/>
          </a:stretch>
        </p:blipFill>
        <p:spPr>
          <a:xfrm>
            <a:off x="0" y="4191000"/>
            <a:ext cx="9144000" cy="203305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Status report of WG LB</a:t>
            </a:r>
          </a:p>
          <a:p>
            <a:pPr>
              <a:defRPr/>
            </a:pPr>
            <a:r>
              <a:rPr lang="en-US" altLang="ja-JP" dirty="0" smtClean="0"/>
              <a:t>Editors report</a:t>
            </a:r>
          </a:p>
          <a:p>
            <a:pPr>
              <a:defRPr/>
            </a:pPr>
            <a:r>
              <a:rPr lang="en-US" altLang="ja-JP" dirty="0" smtClean="0"/>
              <a:t>Plan for week</a:t>
            </a:r>
          </a:p>
          <a:p>
            <a:pPr>
              <a:defRPr/>
            </a:pPr>
            <a:r>
              <a:rPr lang="en-US" altLang="ja-JP" dirty="0" smtClean="0"/>
              <a:t>Comment resolution</a:t>
            </a:r>
          </a:p>
          <a:p>
            <a:pPr>
              <a:defRPr/>
            </a:pPr>
            <a:r>
              <a:rPr lang="en-US" altLang="ja-JP" dirty="0" smtClean="0"/>
              <a:t>Recess until 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Sep Nanjing Session Minutes</a:t>
            </a:r>
          </a:p>
          <a:p>
            <a:pPr lvl="1">
              <a:defRPr/>
            </a:pPr>
            <a:r>
              <a:rPr lang="en-US" altLang="ja-JP" dirty="0" smtClean="0"/>
              <a:t>Oct-Nov Teleconference Minutes</a:t>
            </a:r>
          </a:p>
          <a:p>
            <a:pPr>
              <a:defRPr/>
            </a:pPr>
            <a:r>
              <a:rPr lang="en-US" altLang="ja-JP" dirty="0" smtClean="0"/>
              <a:t>Plan for week</a:t>
            </a:r>
          </a:p>
          <a:p>
            <a:pPr>
              <a:defRPr/>
            </a:pPr>
            <a:r>
              <a:rPr lang="en-US" altLang="ja-JP" dirty="0" smtClean="0"/>
              <a:t>Comment resolution</a:t>
            </a:r>
          </a:p>
          <a:p>
            <a:pPr>
              <a:defRPr/>
            </a:pPr>
            <a:r>
              <a:rPr lang="en-US" altLang="ja-JP" dirty="0" smtClean="0"/>
              <a:t>Recess until Tuesday AM2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16467</TotalTime>
  <Words>2546</Words>
  <Application>Microsoft Macintosh PowerPoint</Application>
  <PresentationFormat>画面に合わせる (4:3)</PresentationFormat>
  <Paragraphs>366</Paragraphs>
  <Slides>26</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2013  Dallas </vt:lpstr>
      <vt:lpstr>Abstract</vt:lpstr>
      <vt:lpstr>Meeting Protocol</vt:lpstr>
      <vt:lpstr>Attendance</vt:lpstr>
      <vt:lpstr>Attendance, Voting &amp; Document Status</vt:lpstr>
      <vt:lpstr>IEEE 802.11 FILS TGai – Nov 2013 Dallas</vt:lpstr>
      <vt:lpstr>Agenda Monday Nov 11th ,  2013  8:00-10:00 Adhoc</vt:lpstr>
      <vt:lpstr>Agenda Monday Nov 11th ,  2013 – 13:30-15:30</vt:lpstr>
      <vt:lpstr>Agenda Tuesday Nov 12nd ,  2013 – 10:30-12:30</vt:lpstr>
      <vt:lpstr>Agenda Tuesday Nov 12nd ,  2013 – 13:30-15:30</vt:lpstr>
      <vt:lpstr>Agenda Wednesday Nov 13rd ,  2013 – 08:00-10:00</vt:lpstr>
      <vt:lpstr>Agenda Wednesday Nov 13rd ,  2013 – 13:30-15:30</vt:lpstr>
      <vt:lpstr>Agenda Thursday Nov 14th ,  2013 – 8:00-10:00</vt:lpstr>
      <vt:lpstr>Agenda  Thursday  Nov 14th,  2013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Nanjing. </vt:lpstr>
      <vt:lpstr>Approve TGai teleconference meeting minutes of Nanjing to Dallas meeting. </vt:lpstr>
      <vt:lpstr>Motion Adhoc meeting </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TGai-Agenda-Dallas-Nov</dc:title>
  <dc:subject/>
  <dc:creator>Hiroshi Mano</dc:creator>
  <cp:keywords/>
  <dc:description/>
  <cp:lastModifiedBy>真野 浩</cp:lastModifiedBy>
  <cp:revision>484</cp:revision>
  <cp:lastPrinted>1998-02-10T13:28:06Z</cp:lastPrinted>
  <dcterms:created xsi:type="dcterms:W3CDTF">2013-11-11T12:46:46Z</dcterms:created>
  <dcterms:modified xsi:type="dcterms:W3CDTF">2013-11-11T14:22:18Z</dcterms:modified>
  <cp:category/>
</cp:coreProperties>
</file>