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29" r:id="rId7"/>
    <p:sldId id="433" r:id="rId8"/>
    <p:sldId id="335" r:id="rId9"/>
    <p:sldId id="422" r:id="rId10"/>
    <p:sldId id="430" r:id="rId11"/>
    <p:sldId id="431" r:id="rId12"/>
    <p:sldId id="434" r:id="rId13"/>
    <p:sldId id="432" r:id="rId14"/>
    <p:sldId id="343" r:id="rId15"/>
    <p:sldId id="272" r:id="rId16"/>
    <p:sldId id="416" r:id="rId17"/>
    <p:sldId id="417" r:id="rId18"/>
    <p:sldId id="418" r:id="rId19"/>
    <p:sldId id="419" r:id="rId20"/>
    <p:sldId id="420" r:id="rId21"/>
    <p:sldId id="305" r:id="rId22"/>
    <p:sldId id="322" r:id="rId23"/>
    <p:sldId id="426" r:id="rId24"/>
    <p:sldId id="435" r:id="rId25"/>
    <p:sldId id="293"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41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87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-1273r0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a:t>
            </a:r>
            <a:r>
              <a:rPr lang="en-US" altLang="ja-JP" dirty="0" smtClean="0">
                <a:ea typeface="ＭＳ Ｐゴシック" pitchFamily="-84" charset="-128"/>
                <a:cs typeface="ＭＳ Ｐゴシック" pitchFamily="-84" charset="-128"/>
              </a:rPr>
              <a:t>2013</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Dallas</a:t>
            </a:r>
            <a:r>
              <a:rPr lang="en-US" altLang="ja-JP" dirty="0" smtClean="0">
                <a:ea typeface="ＭＳ Ｐゴシック" pitchFamily="-84" charset="-128"/>
                <a:cs typeface="ＭＳ Ｐゴシック" pitchFamily="-84" charset="-128"/>
              </a:rPr>
              <a:t>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a:t>
            </a:r>
            <a:r>
              <a:rPr lang="en-US" altLang="ja-JP" sz="2000" b="0" dirty="0" smtClean="0">
                <a:ea typeface="ＭＳ Ｐゴシック" pitchFamily="-84" charset="-128"/>
                <a:cs typeface="ＭＳ Ｐゴシック" pitchFamily="-84" charset="-128"/>
              </a:rPr>
              <a:t>10</a:t>
            </a:r>
            <a:r>
              <a:rPr lang="en-US" altLang="ja-JP" sz="2000" b="0" dirty="0" smtClean="0">
                <a:ea typeface="ＭＳ Ｐゴシック" pitchFamily="-84" charset="-128"/>
                <a:cs typeface="ＭＳ Ｐゴシック" pitchFamily="-84" charset="-128"/>
              </a:rPr>
              <a:t>-08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t>
            </a:r>
            <a:r>
              <a:rPr lang="en-US" altLang="ja-JP" dirty="0" smtClean="0"/>
              <a:t>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a:t>
            </a:r>
            <a:r>
              <a:rPr lang="en-US" altLang="ja-JP" dirty="0" smtClean="0"/>
              <a:t>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Nov </a:t>
            </a:r>
            <a:r>
              <a:rPr lang="en-US" altLang="ja-JP" dirty="0" smtClean="0">
                <a:ea typeface="ＭＳ Ｐゴシック" pitchFamily="-84" charset="-128"/>
                <a:cs typeface="ＭＳ Ｐゴシック" pitchFamily="-84" charset="-128"/>
              </a:rPr>
              <a:t>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Nov</a:t>
            </a:r>
            <a:r>
              <a:rPr lang="en-US" altLang="ja-JP" dirty="0" smtClean="0"/>
              <a:t> 1</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t>,  2013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a:t>
            </a:r>
            <a:r>
              <a:rPr lang="en-US" altLang="ja-JP" dirty="0" smtClean="0"/>
              <a:t> </a:t>
            </a:r>
            <a:r>
              <a:rPr lang="en-US" altLang="ja-JP" dirty="0" smtClean="0"/>
              <a:t>Jan</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2013, </a:t>
            </a:r>
            <a:r>
              <a:rPr lang="en-US" altLang="ja-JP" dirty="0" smtClean="0">
                <a:ea typeface="ＭＳ Ｐゴシック" pitchFamily="-84" charset="-128"/>
                <a:cs typeface="ＭＳ Ｐゴシック" pitchFamily="-84" charset="-128"/>
              </a:rPr>
              <a:t> Dallas</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Nanjing.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Sep 2013 </a:t>
            </a:r>
            <a:r>
              <a:rPr lang="en-GB" altLang="ja-JP" dirty="0" smtClean="0">
                <a:ea typeface="ＭＳ Ｐゴシック" pitchFamily="-84" charset="-128"/>
                <a:cs typeface="ＭＳ Ｐゴシック" pitchFamily="-84" charset="-128"/>
              </a:rPr>
              <a:t>:   </a:t>
            </a: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Nanjing</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Dallas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Nanjing to Dallas meeting</a:t>
            </a:r>
            <a:r>
              <a:rPr lang="en-US"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a:t>
            </a:r>
            <a:r>
              <a:rPr lang="en-US" altLang="ja-JP" sz="2900" dirty="0" smtClean="0">
                <a:ea typeface="ＭＳ Ｐゴシック" pitchFamily="-84" charset="-128"/>
                <a:cs typeface="ＭＳ Ｐゴシック" pitchFamily="-84" charset="-128"/>
              </a:rPr>
              <a:t>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Jan14/Jul14</a:t>
            </a:r>
          </a:p>
          <a:p>
            <a:pPr lvl="1"/>
            <a:r>
              <a:rPr lang="en-US" altLang="ja-JP" dirty="0" smtClean="0"/>
              <a:t>Form Sponsor Ballot Pool / Reform	            	Nov14</a:t>
            </a:r>
          </a:p>
          <a:p>
            <a:pPr lvl="1"/>
            <a:r>
              <a:rPr lang="en-US" altLang="ja-JP" dirty="0" smtClean="0"/>
              <a:t>MEC Done				Nov14		</a:t>
            </a:r>
          </a:p>
          <a:p>
            <a:pPr lvl="1"/>
            <a:r>
              <a:rPr lang="en-US" altLang="ja-JP" dirty="0" smtClean="0"/>
              <a:t>IEEE-SA Sponsor Ballots Initial / </a:t>
            </a:r>
            <a:r>
              <a:rPr lang="en-US" altLang="ja-JP" dirty="0" err="1" smtClean="0"/>
              <a:t>Recirc</a:t>
            </a:r>
            <a:r>
              <a:rPr lang="en-US" altLang="ja-JP" dirty="0" smtClean="0"/>
              <a:t>         Jan15/ Mar 15		</a:t>
            </a:r>
          </a:p>
          <a:p>
            <a:pPr lvl="1"/>
            <a:r>
              <a:rPr lang="en-US" altLang="ja-JP" dirty="0" smtClean="0"/>
              <a:t>Final 802.11 WG Approval	                             Jul 15</a:t>
            </a:r>
          </a:p>
          <a:p>
            <a:pPr lvl="1"/>
            <a:r>
              <a:rPr lang="en-US" altLang="ja-JP" dirty="0" smtClean="0"/>
              <a:t>final or Conditional 802 EC Approval           	Jul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Nov 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a:t>
            </a:r>
            <a:r>
              <a:rPr lang="en-US" altLang="ja-JP" dirty="0" smtClean="0"/>
              <a:t> </a:t>
            </a:r>
            <a:r>
              <a:rPr lang="en-US" altLang="ja-JP" dirty="0" smtClean="0"/>
              <a:t>????</a:t>
            </a:r>
            <a:r>
              <a:rPr lang="en-US" altLang="ja-JP" dirty="0" smtClean="0"/>
              <a:t> </a:t>
            </a:r>
            <a:r>
              <a:rPr lang="en-US" altLang="ja-JP" dirty="0" smtClean="0"/>
              <a:t>ET on </a:t>
            </a:r>
            <a:r>
              <a:rPr lang="en-US" altLang="ja-JP" dirty="0" err="1" smtClean="0"/>
              <a:t>xxxx</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2013 Dallas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Jan</a:t>
            </a:r>
            <a:endParaRPr lang="en-US" altLang="ja-JP" sz="2800" dirty="0" smtClean="0"/>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Status </a:t>
            </a:r>
            <a:r>
              <a:rPr lang="en-US" altLang="ja-JP" dirty="0" smtClean="0"/>
              <a:t>report of WG LB</a:t>
            </a:r>
          </a:p>
          <a:p>
            <a:pPr>
              <a:defRPr/>
            </a:pPr>
            <a:r>
              <a:rPr lang="en-US" altLang="ja-JP" dirty="0" smtClean="0"/>
              <a:t>Editors</a:t>
            </a:r>
            <a:r>
              <a:rPr lang="en-US" altLang="ja-JP" dirty="0" smtClean="0"/>
              <a:t> report</a:t>
            </a:r>
          </a:p>
          <a:p>
            <a:pPr>
              <a:defRPr/>
            </a:pPr>
            <a:r>
              <a:rPr lang="en-US" altLang="ja-JP" dirty="0" smtClean="0"/>
              <a:t>Plan for week</a:t>
            </a:r>
            <a:endParaRPr lang="en-US" altLang="ja-JP" dirty="0" smtClean="0"/>
          </a:p>
          <a:p>
            <a:pPr>
              <a:defRPr/>
            </a:pPr>
            <a:r>
              <a:rPr lang="en-US" altLang="ja-JP" dirty="0" smtClean="0"/>
              <a:t>Comment resolution</a:t>
            </a:r>
          </a:p>
          <a:p>
            <a:pPr>
              <a:defRPr/>
            </a:pPr>
            <a:r>
              <a:rPr lang="en-US" altLang="ja-JP" dirty="0" smtClean="0"/>
              <a:t>Recess </a:t>
            </a:r>
            <a:r>
              <a:rPr lang="en-US" altLang="ja-JP" dirty="0" smtClean="0"/>
              <a:t>until</a:t>
            </a:r>
            <a:r>
              <a:rPr lang="en-US" altLang="ja-JP" dirty="0" smtClean="0"/>
              <a:t> </a:t>
            </a:r>
            <a:r>
              <a:rPr lang="en-US" altLang="ja-JP" dirty="0" smtClean="0"/>
              <a:t>PM</a:t>
            </a:r>
            <a:r>
              <a:rPr lang="en-US" altLang="ja-JP" dirty="0" smtClean="0"/>
              <a:t>1</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endParaRPr lang="en-US" altLang="ja-JP" sz="2800" dirty="0" smtClean="0"/>
          </a:p>
          <a:p>
            <a:pPr lvl="1">
              <a:defRPr/>
            </a:pPr>
            <a:r>
              <a:rPr lang="en-US" altLang="ja-JP" dirty="0" smtClean="0"/>
              <a:t>Sep Nanjing </a:t>
            </a:r>
            <a:r>
              <a:rPr lang="en-US" altLang="ja-JP" dirty="0" smtClean="0"/>
              <a:t>Session Minutes</a:t>
            </a:r>
            <a:endParaRPr lang="en-US" altLang="ja-JP" dirty="0" smtClean="0"/>
          </a:p>
          <a:p>
            <a:pPr lvl="1">
              <a:defRPr/>
            </a:pPr>
            <a:r>
              <a:rPr lang="en-US" altLang="ja-JP" dirty="0" smtClean="0"/>
              <a:t>Oct-Nov</a:t>
            </a:r>
            <a:r>
              <a:rPr lang="en-US" altLang="ja-JP" dirty="0" smtClean="0"/>
              <a:t> </a:t>
            </a:r>
            <a:r>
              <a:rPr lang="en-US" altLang="ja-JP" dirty="0" smtClean="0"/>
              <a:t>Teleconference Minutes</a:t>
            </a:r>
            <a:endParaRPr lang="en-US" altLang="ja-JP" dirty="0" smtClean="0"/>
          </a:p>
          <a:p>
            <a:pPr>
              <a:defRPr/>
            </a:pPr>
            <a:r>
              <a:rPr lang="en-US" altLang="ja-JP" dirty="0" smtClean="0"/>
              <a:t>Plan for week</a:t>
            </a:r>
          </a:p>
          <a:p>
            <a:pPr>
              <a:defRPr/>
            </a:pPr>
            <a:r>
              <a:rPr lang="en-US" altLang="ja-JP" dirty="0" smtClean="0"/>
              <a:t>Comment resolution</a:t>
            </a:r>
          </a:p>
          <a:p>
            <a:pPr>
              <a:defRPr/>
            </a:pPr>
            <a:r>
              <a:rPr lang="en-US" altLang="ja-JP" dirty="0" smtClean="0"/>
              <a:t>Recess until Tuesday </a:t>
            </a:r>
            <a:r>
              <a:rPr lang="en-US" altLang="ja-JP" dirty="0" smtClean="0"/>
              <a:t>AM2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10:</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a:t>
            </a:r>
            <a:r>
              <a:rPr lang="en-US" altLang="ja-JP" dirty="0" smtClean="0"/>
              <a:t>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16372</TotalTime>
  <Words>2488</Words>
  <Application>Microsoft Macintosh PowerPoint</Application>
  <PresentationFormat>画面に合わせる (4:3)</PresentationFormat>
  <Paragraphs>356</Paragraphs>
  <Slides>25</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IEEE 802.11ai Fast Initial Link Setup  Agenda for Nov 2013  Dallas </vt:lpstr>
      <vt:lpstr>Abstract</vt:lpstr>
      <vt:lpstr>Meeting Protocol</vt:lpstr>
      <vt:lpstr>Attendance</vt:lpstr>
      <vt:lpstr>Attendance, Voting &amp; Document Status</vt:lpstr>
      <vt:lpstr>IEEE 802.11 FILS TGai – Nov 2013 Dallas</vt:lpstr>
      <vt:lpstr>Agenda Monday Nov 11th ,  2013  8:00-10:00 Adhoc</vt:lpstr>
      <vt:lpstr>Agenda Monday Nov 11th ,  2013 – 13:30-15:30</vt:lpstr>
      <vt:lpstr>Agenda Tuesday Nov 12nd ,  2013 – 10:30-12:30</vt:lpstr>
      <vt:lpstr>Agenda Tuesday Nov 12nd ,  2013 – 13:30-15:30</vt:lpstr>
      <vt:lpstr>Agenda Wednesday Nov 13rd ,  2013 – 08:00-10:00</vt:lpstr>
      <vt:lpstr>Agenda Wednesday Nov 13rd ,  2013 – 13:30-15:30</vt:lpstr>
      <vt:lpstr>Agenda Thursday Nov 14th ,  2013 – 8:00-10:00</vt:lpstr>
      <vt:lpstr>Agenda  Thursday  Nov 14th,  2013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Nanjing. </vt:lpstr>
      <vt:lpstr>Approve TGai teleconference meeting minutes of Nanjing to Dallas meeting. </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TGai-Agenda-Dallas-Nov</dc:title>
  <dc:subject/>
  <dc:creator>Hiroshi Mano</dc:creator>
  <cp:keywords/>
  <dc:description/>
  <cp:lastModifiedBy>真野 浩</cp:lastModifiedBy>
  <cp:revision>483</cp:revision>
  <cp:lastPrinted>1998-02-10T13:28:06Z</cp:lastPrinted>
  <dcterms:created xsi:type="dcterms:W3CDTF">2013-10-08T10:33:37Z</dcterms:created>
  <dcterms:modified xsi:type="dcterms:W3CDTF">2013-10-08T12:49:06Z</dcterms:modified>
  <cp:category/>
</cp:coreProperties>
</file>