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7" r:id="rId4"/>
    <p:sldId id="295" r:id="rId5"/>
    <p:sldId id="291" r:id="rId6"/>
    <p:sldId id="293" r:id="rId7"/>
    <p:sldId id="296" r:id="rId8"/>
    <p:sldId id="297" r:id="rId9"/>
    <p:sldId id="294" r:id="rId10"/>
    <p:sldId id="279" r:id="rId11"/>
    <p:sldId id="298"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66" d="100"/>
          <a:sy n="66" d="100"/>
        </p:scale>
        <p:origin x="-1812" y="-27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802.11-13/1265r8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281-00-00ah-september-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1372-01-00ah-november-7th-tgah-teleconference-minutes.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2013-11-11</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5" name="Document" r:id="rId5" imgW="8700545" imgH="4144264" progId="Word.Document.8">
                  <p:embed/>
                </p:oleObj>
              </mc:Choice>
              <mc:Fallback>
                <p:oleObj name="Document" r:id="rId5" imgW="8700545" imgH="4144264" progId="Word.Document.8">
                  <p:embed/>
                  <p:pic>
                    <p:nvPicPr>
                      <p:cNvPr id="0" name="Picture 1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strike="sngStrike" dirty="0" smtClean="0">
                <a:solidFill>
                  <a:schemeClr val="accent1"/>
                </a:solidFill>
              </a:rPr>
              <a:t>Desire </a:t>
            </a:r>
            <a:r>
              <a:rPr lang="en-US" strike="sngStrike" dirty="0">
                <a:solidFill>
                  <a:schemeClr val="accent1"/>
                </a:solidFill>
              </a:rPr>
              <a:t>to have rolling </a:t>
            </a:r>
            <a:r>
              <a:rPr lang="en-US" strike="sngStrike" dirty="0" smtClean="0">
                <a:solidFill>
                  <a:schemeClr val="accent1"/>
                </a:solidFill>
              </a:rPr>
              <a:t>time of noon, 10 AM and 7 PM</a:t>
            </a:r>
          </a:p>
          <a:p>
            <a:pPr marL="609600" indent="-609600"/>
            <a:r>
              <a:rPr lang="en-US" dirty="0" smtClean="0">
                <a:solidFill>
                  <a:schemeClr val="accent1"/>
                </a:solidFill>
              </a:rPr>
              <a:t>Note: US Thanksgiving November 28</a:t>
            </a:r>
          </a:p>
          <a:p>
            <a:pPr marL="609600" indent="-609600"/>
            <a:r>
              <a:rPr lang="en-US" dirty="0" smtClean="0">
                <a:solidFill>
                  <a:schemeClr val="accent1"/>
                </a:solidFill>
              </a:rPr>
              <a:t>December 4</a:t>
            </a:r>
            <a:r>
              <a:rPr lang="en-US" baseline="30000" dirty="0" smtClean="0">
                <a:solidFill>
                  <a:schemeClr val="accent1"/>
                </a:solidFill>
              </a:rPr>
              <a:t>th</a:t>
            </a:r>
            <a:r>
              <a:rPr lang="en-US" dirty="0" smtClean="0">
                <a:solidFill>
                  <a:schemeClr val="accent1"/>
                </a:solidFill>
              </a:rPr>
              <a:t>, 11</a:t>
            </a:r>
            <a:r>
              <a:rPr lang="en-US" baseline="30000" dirty="0" smtClean="0">
                <a:solidFill>
                  <a:schemeClr val="accent1"/>
                </a:solidFill>
              </a:rPr>
              <a:t>th</a:t>
            </a:r>
            <a:r>
              <a:rPr lang="en-US" dirty="0" smtClean="0">
                <a:solidFill>
                  <a:schemeClr val="accent1"/>
                </a:solidFill>
              </a:rPr>
              <a:t> and 18</a:t>
            </a:r>
            <a:r>
              <a:rPr lang="en-US" baseline="30000" dirty="0" smtClean="0">
                <a:solidFill>
                  <a:schemeClr val="accent1"/>
                </a:solidFill>
              </a:rPr>
              <a:t>th</a:t>
            </a:r>
            <a:r>
              <a:rPr lang="en-US" dirty="0" smtClean="0">
                <a:solidFill>
                  <a:schemeClr val="accent1"/>
                </a:solidFill>
              </a:rPr>
              <a:t> </a:t>
            </a:r>
          </a:p>
          <a:p>
            <a:pPr marL="609600" indent="-609600"/>
            <a:r>
              <a:rPr lang="en-US" dirty="0" smtClean="0">
                <a:solidFill>
                  <a:schemeClr val="accent1"/>
                </a:solidFill>
              </a:rPr>
              <a:t>January 8</a:t>
            </a:r>
            <a:r>
              <a:rPr lang="en-US" baseline="30000" dirty="0" smtClean="0">
                <a:solidFill>
                  <a:schemeClr val="accent1"/>
                </a:solidFill>
              </a:rPr>
              <a:t>th</a:t>
            </a:r>
            <a:r>
              <a:rPr lang="en-US" dirty="0" smtClean="0">
                <a:solidFill>
                  <a:schemeClr val="accent1"/>
                </a:solidFill>
              </a:rPr>
              <a:t> and 15</a:t>
            </a:r>
            <a:r>
              <a:rPr lang="en-US" baseline="30000" dirty="0" smtClean="0">
                <a:solidFill>
                  <a:schemeClr val="accent1"/>
                </a:solidFill>
              </a:rPr>
              <a:t>th</a:t>
            </a:r>
            <a:r>
              <a:rPr lang="en-US" dirty="0" smtClean="0">
                <a:solidFill>
                  <a:schemeClr val="accent1"/>
                </a:solidFill>
              </a:rPr>
              <a:t> </a:t>
            </a:r>
          </a:p>
          <a:p>
            <a:pPr marL="609600" indent="-609600"/>
            <a:r>
              <a:rPr lang="en-US" dirty="0" smtClean="0">
                <a:solidFill>
                  <a:schemeClr val="accent1"/>
                </a:solidFill>
              </a:rPr>
              <a:t>Use 7 </a:t>
            </a:r>
            <a:r>
              <a:rPr lang="en-US" dirty="0">
                <a:solidFill>
                  <a:schemeClr val="accent1"/>
                </a:solidFill>
              </a:rPr>
              <a:t>PM</a:t>
            </a:r>
          </a:p>
          <a:p>
            <a:pPr marL="609600"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 discussion</a:t>
            </a:r>
            <a:endParaRPr lang="en-US" dirty="0"/>
          </a:p>
        </p:txBody>
      </p:sp>
      <p:sp>
        <p:nvSpPr>
          <p:cNvPr id="3" name="Content Placeholder 2"/>
          <p:cNvSpPr>
            <a:spLocks noGrp="1"/>
          </p:cNvSpPr>
          <p:nvPr>
            <p:ph idx="1"/>
          </p:nvPr>
        </p:nvSpPr>
        <p:spPr/>
        <p:txBody>
          <a:bodyPr/>
          <a:lstStyle/>
          <a:p>
            <a:r>
              <a:rPr lang="en-US" dirty="0">
                <a:solidFill>
                  <a:schemeClr val="accent1"/>
                </a:solidFill>
              </a:rPr>
              <a:t>7</a:t>
            </a:r>
            <a:r>
              <a:rPr lang="en-US" dirty="0" smtClean="0">
                <a:solidFill>
                  <a:schemeClr val="accent1"/>
                </a:solidFill>
              </a:rPr>
              <a:t> in January with 3 being Sub group meetings</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196324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sz="2000" dirty="0" smtClean="0">
                <a:solidFill>
                  <a:schemeClr val="accent1"/>
                </a:solidFill>
              </a:rPr>
              <a:t>Call for a secretary</a:t>
            </a:r>
          </a:p>
          <a:p>
            <a:pPr marL="609600" indent="-609600"/>
            <a:r>
              <a:rPr lang="en-US" sz="2000" dirty="0" smtClean="0">
                <a:solidFill>
                  <a:schemeClr val="accent1"/>
                </a:solidFill>
              </a:rPr>
              <a:t>IPR and other relevant </a:t>
            </a:r>
            <a:r>
              <a:rPr lang="en-US" sz="2000" dirty="0">
                <a:solidFill>
                  <a:schemeClr val="accent1"/>
                </a:solidFill>
              </a:rPr>
              <a:t>policy and </a:t>
            </a:r>
            <a:r>
              <a:rPr lang="en-US" sz="2000" dirty="0" smtClean="0">
                <a:solidFill>
                  <a:schemeClr val="accent1"/>
                </a:solidFill>
              </a:rPr>
              <a:t>procedures</a:t>
            </a:r>
          </a:p>
          <a:p>
            <a:pPr marL="609600" indent="-609600"/>
            <a:r>
              <a:rPr lang="en-US" sz="2000" dirty="0" smtClean="0">
                <a:solidFill>
                  <a:schemeClr val="accent1"/>
                </a:solidFill>
              </a:rPr>
              <a:t>Approve meeting minutes</a:t>
            </a:r>
          </a:p>
          <a:p>
            <a:pPr marL="1009650" lvl="1" indent="-609600"/>
            <a:r>
              <a:rPr lang="en-US" sz="1800" dirty="0" smtClean="0">
                <a:solidFill>
                  <a:schemeClr val="accent1"/>
                </a:solidFill>
              </a:rPr>
              <a:t>September meeting minutes</a:t>
            </a:r>
          </a:p>
          <a:p>
            <a:pPr marL="1352550" lvl="2" indent="-609600"/>
            <a:r>
              <a:rPr lang="en-US" sz="1400" dirty="0" smtClean="0">
                <a:solidFill>
                  <a:schemeClr val="accent1"/>
                </a:solidFill>
                <a:hlinkClick r:id="rId3"/>
              </a:rPr>
              <a:t>11-13-1281-00-00ah-september-2013-f2f-meeting-minutes.doc</a:t>
            </a:r>
            <a:endParaRPr lang="en-US" sz="1400" dirty="0" smtClean="0">
              <a:solidFill>
                <a:schemeClr val="accent1"/>
              </a:solidFill>
            </a:endParaRPr>
          </a:p>
          <a:p>
            <a:pPr marL="1009650" lvl="1" indent="-609600"/>
            <a:r>
              <a:rPr lang="en-US" sz="1800" dirty="0">
                <a:solidFill>
                  <a:schemeClr val="accent1"/>
                </a:solidFill>
              </a:rPr>
              <a:t>C</a:t>
            </a:r>
            <a:r>
              <a:rPr lang="en-US" sz="1800" dirty="0" smtClean="0">
                <a:solidFill>
                  <a:schemeClr val="accent1"/>
                </a:solidFill>
              </a:rPr>
              <a:t>onference call minutes</a:t>
            </a:r>
          </a:p>
          <a:p>
            <a:pPr marL="1352550" lvl="2" indent="-609600"/>
            <a:r>
              <a:rPr lang="en-US" sz="1400" dirty="0" smtClean="0">
                <a:solidFill>
                  <a:schemeClr val="accent1"/>
                </a:solidFill>
                <a:hlinkClick r:id="rId4"/>
              </a:rPr>
              <a:t>11-13-1372-01-00ah-november-7th-tgah-teleconference-minutes.doc</a:t>
            </a:r>
            <a:endParaRPr lang="en-US" sz="1400" dirty="0" smtClean="0">
              <a:solidFill>
                <a:schemeClr val="accent1"/>
              </a:solidFill>
            </a:endParaRPr>
          </a:p>
          <a:p>
            <a:pPr marL="609600" indent="-609600"/>
            <a:r>
              <a:rPr lang="en-US" sz="2000" dirty="0" smtClean="0">
                <a:solidFill>
                  <a:schemeClr val="accent1"/>
                </a:solidFill>
              </a:rPr>
              <a:t>Call for editor and database admins</a:t>
            </a:r>
          </a:p>
          <a:p>
            <a:pPr marL="609600" indent="-609600"/>
            <a:r>
              <a:rPr lang="en-US" sz="2000" dirty="0" smtClean="0">
                <a:solidFill>
                  <a:schemeClr val="accent1"/>
                </a:solidFill>
              </a:rPr>
              <a:t>Address Letter Ballot comments  - 13/1336</a:t>
            </a:r>
          </a:p>
          <a:p>
            <a:pPr marL="1009650" lvl="1" indent="-609600"/>
            <a:r>
              <a:rPr lang="en-US" sz="1800" dirty="0" smtClean="0">
                <a:solidFill>
                  <a:schemeClr val="accent1"/>
                </a:solidFill>
              </a:rPr>
              <a:t>Call for submissions to address Letter Ballot for comments</a:t>
            </a:r>
          </a:p>
          <a:p>
            <a:pPr marL="609600" indent="-609600"/>
            <a:r>
              <a:rPr lang="en-US" sz="2000" dirty="0" smtClean="0">
                <a:solidFill>
                  <a:schemeClr val="accent1"/>
                </a:solidFill>
              </a:rPr>
              <a:t>Call for submissions</a:t>
            </a:r>
          </a:p>
          <a:p>
            <a:pPr marL="609600" indent="-609600"/>
            <a:r>
              <a:rPr lang="en-US" sz="2000" dirty="0" smtClean="0">
                <a:solidFill>
                  <a:schemeClr val="accent1"/>
                </a:solidFill>
              </a:rPr>
              <a:t>Motion for draft text</a:t>
            </a:r>
          </a:p>
          <a:p>
            <a:pPr marL="609600" indent="-609600"/>
            <a:r>
              <a:rPr lang="en-US" sz="2000" dirty="0" smtClean="0">
                <a:solidFill>
                  <a:schemeClr val="accent1"/>
                </a:solidFill>
              </a:rPr>
              <a:t>Conference call plan</a:t>
            </a:r>
          </a:p>
          <a:p>
            <a:pPr marL="609600" indent="-609600"/>
            <a:r>
              <a:rPr lang="en-US" sz="2000" dirty="0" smtClean="0">
                <a:solidFill>
                  <a:schemeClr val="accent1"/>
                </a:solidFill>
              </a:rPr>
              <a:t>Timeline review</a:t>
            </a:r>
            <a:endParaRPr lang="en-US" dirty="0" smtClean="0">
              <a:solidFill>
                <a:schemeClr val="accent1"/>
              </a:solidFill>
            </a:endParaRP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endParaRPr lang="en-US" dirty="0"/>
          </a:p>
        </p:txBody>
      </p:sp>
      <p:sp>
        <p:nvSpPr>
          <p:cNvPr id="3" name="Content Placeholder 2"/>
          <p:cNvSpPr>
            <a:spLocks noGrp="1"/>
          </p:cNvSpPr>
          <p:nvPr>
            <p:ph idx="1"/>
          </p:nvPr>
        </p:nvSpPr>
        <p:spPr/>
        <p:txBody>
          <a:bodyPr/>
          <a:lstStyle/>
          <a:p>
            <a:r>
              <a:rPr lang="en-US" dirty="0" smtClean="0"/>
              <a:t>MAC/PHY sub groups.</a:t>
            </a:r>
          </a:p>
          <a:p>
            <a:r>
              <a:rPr lang="en-US" dirty="0" smtClean="0"/>
              <a:t>Ron Porat – PHY Sub group chair</a:t>
            </a:r>
          </a:p>
          <a:p>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 cont.</a:t>
            </a:r>
            <a:br>
              <a:rPr lang="en-US" dirty="0" smtClean="0"/>
            </a:br>
            <a:r>
              <a:rPr lang="en-US" dirty="0" smtClean="0"/>
              <a:t>Fixed time slots</a:t>
            </a:r>
            <a:endParaRPr lang="en-US" dirty="0"/>
          </a:p>
        </p:txBody>
      </p:sp>
      <p:sp>
        <p:nvSpPr>
          <p:cNvPr id="3" name="Content Placeholder 2"/>
          <p:cNvSpPr>
            <a:spLocks noGrp="1"/>
          </p:cNvSpPr>
          <p:nvPr>
            <p:ph idx="1"/>
          </p:nvPr>
        </p:nvSpPr>
        <p:spPr/>
        <p:txBody>
          <a:bodyPr/>
          <a:lstStyle/>
          <a:p>
            <a:r>
              <a:rPr lang="en-US" strike="sngStrike" dirty="0" smtClean="0"/>
              <a:t>Sub groups</a:t>
            </a:r>
          </a:p>
          <a:p>
            <a:pPr lvl="1"/>
            <a:r>
              <a:rPr lang="en-US" strike="sngStrike" dirty="0" smtClean="0"/>
              <a:t>Tuesday and Wednesday PM1</a:t>
            </a:r>
          </a:p>
          <a:p>
            <a:pPr lvl="1"/>
            <a:endParaRPr lang="en-US" dirty="0"/>
          </a:p>
          <a:p>
            <a:r>
              <a:rPr lang="en-US" dirty="0" smtClean="0">
                <a:solidFill>
                  <a:schemeClr val="accent1"/>
                </a:solidFill>
              </a:rPr>
              <a:t>Editor and Database administrator</a:t>
            </a:r>
          </a:p>
          <a:p>
            <a:pPr lvl="1"/>
            <a:r>
              <a:rPr lang="en-US" dirty="0" smtClean="0">
                <a:solidFill>
                  <a:schemeClr val="accent1"/>
                </a:solidFill>
              </a:rPr>
              <a:t>Thursday AM2</a:t>
            </a:r>
          </a:p>
          <a:p>
            <a:pPr lvl="1"/>
            <a:r>
              <a:rPr lang="en-US" dirty="0" smtClean="0">
                <a:solidFill>
                  <a:schemeClr val="accent1"/>
                </a:solidFill>
              </a:rPr>
              <a:t>Editor volunteer(s): </a:t>
            </a:r>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endParaRPr lang="en-US" dirty="0" smtClean="0">
              <a:solidFill>
                <a:schemeClr val="accent1"/>
              </a:solidFill>
            </a:endParaRPr>
          </a:p>
          <a:p>
            <a:pPr lvl="1"/>
            <a:r>
              <a:rPr lang="en-US" dirty="0" smtClean="0">
                <a:solidFill>
                  <a:schemeClr val="accent1"/>
                </a:solidFill>
              </a:rPr>
              <a:t>MAC database admin.: </a:t>
            </a:r>
            <a:r>
              <a:rPr lang="en-US" dirty="0">
                <a:solidFill>
                  <a:schemeClr val="accent1"/>
                </a:solidFill>
              </a:rPr>
              <a:t>Alfred </a:t>
            </a:r>
            <a:r>
              <a:rPr lang="en-US" dirty="0" err="1" smtClean="0">
                <a:solidFill>
                  <a:schemeClr val="accent1"/>
                </a:solidFill>
              </a:rPr>
              <a:t>Asterjadhi</a:t>
            </a:r>
            <a:endParaRPr lang="en-US" dirty="0" smtClean="0">
              <a:solidFill>
                <a:schemeClr val="accent1"/>
              </a:solidFill>
            </a:endParaRPr>
          </a:p>
          <a:p>
            <a:pPr lvl="1"/>
            <a:r>
              <a:rPr lang="en-US" dirty="0" smtClean="0">
                <a:solidFill>
                  <a:schemeClr val="accent1"/>
                </a:solidFill>
              </a:rPr>
              <a:t>PHY database admin.: Sun, Bo</a:t>
            </a:r>
          </a:p>
          <a:p>
            <a:pPr lvl="1"/>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524756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PHY </a:t>
            </a:r>
          </a:p>
          <a:p>
            <a:pPr lvl="1"/>
            <a:r>
              <a:rPr lang="en-US" dirty="0" smtClean="0">
                <a:solidFill>
                  <a:schemeClr val="accent1"/>
                </a:solidFill>
              </a:rPr>
              <a:t>CID Resolution of section 24.5, Eugene (11-13/1385)</a:t>
            </a:r>
          </a:p>
          <a:p>
            <a:pPr lvl="1"/>
            <a:r>
              <a:rPr lang="en-US" dirty="0" smtClean="0">
                <a:solidFill>
                  <a:schemeClr val="accent1"/>
                </a:solidFill>
              </a:rPr>
              <a:t>CID for resolution of comments in 24.3.7 Eugene 13/1425</a:t>
            </a:r>
          </a:p>
          <a:p>
            <a:pPr lvl="1"/>
            <a:r>
              <a:rPr lang="en-US" dirty="0" smtClean="0">
                <a:solidFill>
                  <a:schemeClr val="accent1"/>
                </a:solidFill>
              </a:rPr>
              <a:t>EDCA Channel Access, </a:t>
            </a:r>
            <a:r>
              <a:rPr lang="en-US" dirty="0" err="1" smtClean="0">
                <a:solidFill>
                  <a:schemeClr val="accent1"/>
                </a:solidFill>
              </a:rPr>
              <a:t>Hongyuan</a:t>
            </a:r>
            <a:r>
              <a:rPr lang="en-US" dirty="0" smtClean="0">
                <a:solidFill>
                  <a:schemeClr val="accent1"/>
                </a:solidFill>
              </a:rPr>
              <a:t>  (11-13/1378)</a:t>
            </a:r>
          </a:p>
          <a:p>
            <a:pPr lvl="1"/>
            <a:r>
              <a:rPr lang="en-US" dirty="0" smtClean="0">
                <a:solidFill>
                  <a:schemeClr val="accent1"/>
                </a:solidFill>
              </a:rPr>
              <a:t>PHY Capabilities, </a:t>
            </a:r>
            <a:r>
              <a:rPr lang="en-US" dirty="0" err="1" smtClean="0">
                <a:solidFill>
                  <a:schemeClr val="accent1"/>
                </a:solidFill>
              </a:rPr>
              <a:t>Hongyuan</a:t>
            </a:r>
            <a:r>
              <a:rPr lang="en-US" dirty="0" smtClean="0">
                <a:solidFill>
                  <a:schemeClr val="accent1"/>
                </a:solidFill>
              </a:rPr>
              <a:t> (11-13/1379)</a:t>
            </a:r>
          </a:p>
          <a:p>
            <a:pPr lvl="1"/>
            <a:r>
              <a:rPr lang="en-US" dirty="0" smtClean="0">
                <a:solidFill>
                  <a:schemeClr val="accent1"/>
                </a:solidFill>
              </a:rPr>
              <a:t>Transmit EVM,  </a:t>
            </a:r>
            <a:r>
              <a:rPr lang="en-US" dirty="0" err="1" smtClean="0">
                <a:solidFill>
                  <a:schemeClr val="accent1"/>
                </a:solidFill>
              </a:rPr>
              <a:t>Mingguang</a:t>
            </a:r>
            <a:r>
              <a:rPr lang="en-US" dirty="0" smtClean="0">
                <a:solidFill>
                  <a:schemeClr val="accent1"/>
                </a:solidFill>
              </a:rPr>
              <a:t> (11-13/1367)</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a:t>
            </a:r>
          </a:p>
          <a:p>
            <a:pPr lvl="1"/>
            <a:r>
              <a:rPr lang="en-US" dirty="0" smtClean="0">
                <a:solidFill>
                  <a:schemeClr val="accent1"/>
                </a:solidFill>
              </a:rPr>
              <a:t>13/1423 </a:t>
            </a:r>
            <a:r>
              <a:rPr lang="en-US" dirty="0">
                <a:solidFill>
                  <a:schemeClr val="accent1"/>
                </a:solidFill>
              </a:rPr>
              <a:t>LB200-clause9_3_7-comment-resolution</a:t>
            </a:r>
            <a:r>
              <a:rPr lang="en-US" dirty="0" smtClean="0">
                <a:solidFill>
                  <a:schemeClr val="accent1"/>
                </a:solidFill>
              </a:rPr>
              <a:t> </a:t>
            </a:r>
          </a:p>
          <a:p>
            <a:pPr lvl="2"/>
            <a:r>
              <a:rPr lang="en-US" sz="1800" dirty="0" err="1" smtClean="0">
                <a:solidFill>
                  <a:schemeClr val="accent1"/>
                </a:solidFill>
              </a:rPr>
              <a:t>Yongho</a:t>
            </a:r>
            <a:endParaRPr lang="en-US" sz="1800" dirty="0" smtClean="0">
              <a:solidFill>
                <a:schemeClr val="accent1"/>
              </a:solidFill>
            </a:endParaRPr>
          </a:p>
          <a:p>
            <a:pPr lvl="1"/>
            <a:r>
              <a:rPr lang="en-US" dirty="0" smtClean="0">
                <a:solidFill>
                  <a:schemeClr val="accent1"/>
                </a:solidFill>
              </a:rPr>
              <a:t>13/1423 update</a:t>
            </a:r>
          </a:p>
          <a:p>
            <a:pPr lvl="1"/>
            <a:r>
              <a:rPr lang="en-US" dirty="0" smtClean="0">
                <a:solidFill>
                  <a:schemeClr val="accent1"/>
                </a:solidFill>
              </a:rPr>
              <a:t>13/1424 </a:t>
            </a:r>
            <a:r>
              <a:rPr lang="en-US" dirty="0">
                <a:solidFill>
                  <a:schemeClr val="accent1"/>
                </a:solidFill>
              </a:rPr>
              <a:t>LB200-NDP_Probing-comment-resolution</a:t>
            </a:r>
            <a:endParaRPr lang="en-US" dirty="0" smtClean="0">
              <a:solidFill>
                <a:schemeClr val="accent1"/>
              </a:solidFill>
            </a:endParaRPr>
          </a:p>
          <a:p>
            <a:pPr lvl="2"/>
            <a:r>
              <a:rPr lang="en-US" sz="1800" dirty="0" err="1" smtClean="0">
                <a:solidFill>
                  <a:schemeClr val="accent1"/>
                </a:solidFill>
              </a:rPr>
              <a:t>Yongho</a:t>
            </a:r>
            <a:endParaRPr lang="en-US" dirty="0" smtClean="0">
              <a:solidFill>
                <a:schemeClr val="accent1"/>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06438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a:xfrm>
            <a:off x="685800" y="1524000"/>
            <a:ext cx="7772400" cy="4648200"/>
          </a:xfrm>
        </p:spPr>
        <p:txBody>
          <a:bodyPr/>
          <a:lstStyle/>
          <a:p>
            <a:r>
              <a:rPr lang="en-US" dirty="0" smtClean="0"/>
              <a:t>MAC</a:t>
            </a:r>
            <a:endParaRPr lang="en-US" dirty="0"/>
          </a:p>
          <a:p>
            <a:pPr lvl="1"/>
            <a:r>
              <a:rPr lang="en-US" dirty="0" smtClean="0">
                <a:solidFill>
                  <a:schemeClr val="accent1"/>
                </a:solidFill>
              </a:rPr>
              <a:t>13/1427  &amp; 13/1434 Comments in clause 8.3.5.1.5</a:t>
            </a:r>
          </a:p>
          <a:p>
            <a:pPr lvl="2"/>
            <a:r>
              <a:rPr lang="en-US" sz="1800" dirty="0" smtClean="0">
                <a:solidFill>
                  <a:schemeClr val="accent1"/>
                </a:solidFill>
              </a:rPr>
              <a:t>Alfred</a:t>
            </a:r>
            <a:endParaRPr lang="en-US" dirty="0">
              <a:solidFill>
                <a:schemeClr val="accent1"/>
              </a:solidFill>
            </a:endParaRPr>
          </a:p>
          <a:p>
            <a:pPr lvl="1"/>
            <a:r>
              <a:rPr lang="en-US" dirty="0" smtClean="0">
                <a:solidFill>
                  <a:schemeClr val="accent1"/>
                </a:solidFill>
              </a:rPr>
              <a:t>13/1429 8.4.2.28</a:t>
            </a:r>
          </a:p>
          <a:p>
            <a:pPr lvl="2"/>
            <a:r>
              <a:rPr lang="en-US" sz="1800" dirty="0" smtClean="0">
                <a:solidFill>
                  <a:schemeClr val="accent1"/>
                </a:solidFill>
              </a:rPr>
              <a:t>Alfred</a:t>
            </a:r>
          </a:p>
          <a:p>
            <a:pPr lvl="1"/>
            <a:r>
              <a:rPr lang="en-US" dirty="0" smtClean="0">
                <a:solidFill>
                  <a:schemeClr val="accent1"/>
                </a:solidFill>
              </a:rPr>
              <a:t>13/1429 update</a:t>
            </a:r>
            <a:endParaRPr lang="en-US" dirty="0">
              <a:solidFill>
                <a:schemeClr val="accent1"/>
              </a:solidFill>
            </a:endParaRPr>
          </a:p>
          <a:p>
            <a:pPr lvl="1"/>
            <a:r>
              <a:rPr lang="en-US" dirty="0" smtClean="0">
                <a:solidFill>
                  <a:schemeClr val="accent1"/>
                </a:solidFill>
              </a:rPr>
              <a:t>13/1430 8.4.2.170h,g </a:t>
            </a:r>
            <a:r>
              <a:rPr lang="en-US" dirty="0">
                <a:solidFill>
                  <a:schemeClr val="accent1"/>
                </a:solidFill>
              </a:rPr>
              <a:t>&amp; </a:t>
            </a:r>
            <a:r>
              <a:rPr lang="en-US" dirty="0" smtClean="0">
                <a:solidFill>
                  <a:schemeClr val="accent1"/>
                </a:solidFill>
              </a:rPr>
              <a:t>u</a:t>
            </a: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13/1431 Comments in 8.5.5</a:t>
            </a:r>
          </a:p>
          <a:p>
            <a:pPr lvl="2"/>
            <a:r>
              <a:rPr lang="en-US" sz="1800" dirty="0">
                <a:solidFill>
                  <a:schemeClr val="accent1"/>
                </a:solidFill>
              </a:rPr>
              <a:t>Alfred</a:t>
            </a:r>
            <a:endParaRPr lang="en-US" dirty="0">
              <a:solidFill>
                <a:schemeClr val="accent1"/>
              </a:solidFill>
            </a:endParaRPr>
          </a:p>
          <a:p>
            <a:pPr lvl="1"/>
            <a:r>
              <a:rPr lang="en-US" dirty="0" smtClean="0">
                <a:solidFill>
                  <a:schemeClr val="accent1"/>
                </a:solidFill>
              </a:rPr>
              <a:t>13/1432 Comments in 9.12</a:t>
            </a:r>
          </a:p>
          <a:p>
            <a:pPr lvl="2"/>
            <a:r>
              <a:rPr lang="en-US" sz="1800" dirty="0">
                <a:solidFill>
                  <a:schemeClr val="accent1"/>
                </a:solidFill>
              </a:rPr>
              <a:t>Alfred</a:t>
            </a:r>
          </a:p>
          <a:p>
            <a:pPr lvl="1"/>
            <a:r>
              <a:rPr lang="en-US" dirty="0" smtClean="0">
                <a:solidFill>
                  <a:schemeClr val="accent1"/>
                </a:solidFill>
              </a:rPr>
              <a:t>13/1433 Comments in 9.26</a:t>
            </a:r>
          </a:p>
          <a:p>
            <a:pPr lvl="2"/>
            <a:r>
              <a:rPr lang="en-US" sz="1800" dirty="0">
                <a:solidFill>
                  <a:schemeClr val="accent1"/>
                </a:solidFill>
              </a:rPr>
              <a:t>Alfred</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06835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smtClean="0"/>
              <a:t>MAC</a:t>
            </a:r>
          </a:p>
          <a:p>
            <a:r>
              <a:rPr lang="en-US" dirty="0" smtClean="0">
                <a:solidFill>
                  <a:schemeClr val="accent1"/>
                </a:solidFill>
              </a:rPr>
              <a:t>13/1426 </a:t>
            </a:r>
            <a:r>
              <a:rPr lang="en-US" b="0" dirty="0">
                <a:solidFill>
                  <a:schemeClr val="accent1"/>
                </a:solidFill>
              </a:rPr>
              <a:t>Resolution for Draft 1.0 comments in clause 8.3.5.1.4</a:t>
            </a:r>
            <a:r>
              <a:rPr lang="en-US" b="0" dirty="0" smtClean="0">
                <a:solidFill>
                  <a:schemeClr val="accent1"/>
                </a:solidFill>
              </a:rPr>
              <a:t>.</a:t>
            </a:r>
          </a:p>
          <a:p>
            <a:pPr lvl="1"/>
            <a:r>
              <a:rPr lang="en-US" dirty="0">
                <a:solidFill>
                  <a:schemeClr val="accent1"/>
                </a:solidFill>
              </a:rPr>
              <a:t>Zander Lei (I2R)</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80793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3427</TotalTime>
  <Words>784</Words>
  <Application>Microsoft Office PowerPoint</Application>
  <PresentationFormat>On-screen Show (4:3)</PresentationFormat>
  <Paragraphs>198</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November 2013</vt:lpstr>
      <vt:lpstr>IEEE 802.11ah Agenda</vt:lpstr>
      <vt:lpstr>IEEE 802.11ah Agenda cont.</vt:lpstr>
      <vt:lpstr>IEEE 802.11ah Agenda cont. Fixed time slots</vt:lpstr>
      <vt:lpstr>Submissions</vt:lpstr>
      <vt:lpstr>Submissions cont.</vt:lpstr>
      <vt:lpstr>Submissions cont.</vt:lpstr>
      <vt:lpstr>Submissions cont.</vt:lpstr>
      <vt:lpstr>Task group document motions</vt:lpstr>
      <vt:lpstr>Agenda cont. Teleconferences</vt:lpstr>
      <vt:lpstr>Meeting slot discussion</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382</cp:revision>
  <cp:lastPrinted>1998-02-10T13:28:06Z</cp:lastPrinted>
  <dcterms:created xsi:type="dcterms:W3CDTF">2009-11-09T00:32:22Z</dcterms:created>
  <dcterms:modified xsi:type="dcterms:W3CDTF">2013-11-14T23:08:20Z</dcterms:modified>
</cp:coreProperties>
</file>