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87" r:id="rId4"/>
    <p:sldId id="295" r:id="rId5"/>
    <p:sldId id="291" r:id="rId6"/>
    <p:sldId id="293" r:id="rId7"/>
    <p:sldId id="294" r:id="rId8"/>
    <p:sldId id="279" r:id="rId9"/>
    <p:sldId id="286"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1716" y="-15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2013-11-11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434138812"/>
              </p:ext>
            </p:extLst>
          </p:nvPr>
        </p:nvGraphicFramePr>
        <p:xfrm>
          <a:off x="534988" y="2660650"/>
          <a:ext cx="7683500" cy="3644900"/>
        </p:xfrm>
        <a:graphic>
          <a:graphicData uri="http://schemas.openxmlformats.org/presentationml/2006/ole">
            <p:oleObj spid="_x0000_s1186" name="Document" r:id="rId4" imgW="8700545" imgH="4144264"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dirty="0" smtClean="0"/>
              <a:t>Sub groups</a:t>
            </a:r>
          </a:p>
          <a:p>
            <a:pPr lvl="1"/>
            <a:r>
              <a:rPr lang="en-US" dirty="0" smtClean="0"/>
              <a:t>Tuesday and </a:t>
            </a:r>
            <a:r>
              <a:rPr lang="en-US" smtClean="0"/>
              <a:t>Wednesday PM1</a:t>
            </a:r>
            <a:endParaRPr lang="en-US" dirty="0" smtClean="0"/>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xmlns=""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t>CID Resolution of section 24.5, </a:t>
            </a:r>
            <a:r>
              <a:rPr lang="en-US" dirty="0" smtClean="0"/>
              <a:t>Eugene (11-13/1385)</a:t>
            </a:r>
          </a:p>
          <a:p>
            <a:pPr lvl="1"/>
            <a:r>
              <a:rPr lang="en-US" dirty="0" smtClean="0"/>
              <a:t>EDCA Channel Access, </a:t>
            </a:r>
            <a:r>
              <a:rPr lang="en-US" dirty="0" err="1" smtClean="0"/>
              <a:t>Hongyuan</a:t>
            </a:r>
            <a:r>
              <a:rPr lang="en-US" dirty="0" smtClean="0"/>
              <a:t>  (11-13/1378)</a:t>
            </a:r>
          </a:p>
          <a:p>
            <a:pPr lvl="1"/>
            <a:r>
              <a:rPr lang="en-US" dirty="0" smtClean="0"/>
              <a:t>PHY Capabilities, </a:t>
            </a:r>
            <a:r>
              <a:rPr lang="en-US" dirty="0" err="1" smtClean="0"/>
              <a:t>Hongyuan</a:t>
            </a:r>
            <a:r>
              <a:rPr lang="en-US" dirty="0" smtClean="0"/>
              <a:t> (11-13/1379)</a:t>
            </a:r>
          </a:p>
          <a:p>
            <a:pPr lvl="1"/>
            <a:r>
              <a:rPr lang="en-US" dirty="0" smtClean="0"/>
              <a:t>Transmit EVM,  </a:t>
            </a:r>
            <a:r>
              <a:rPr lang="en-US" dirty="0" err="1" smtClean="0"/>
              <a:t>Mingguang</a:t>
            </a:r>
            <a:r>
              <a:rPr lang="en-US" dirty="0" smtClean="0"/>
              <a:t> (11-13/1367)</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xmlns=""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xmlns=""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xmlns="" val="4171400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3161</TotalTime>
  <Words>652</Words>
  <Application>Microsoft Office PowerPoint</Application>
  <PresentationFormat>화면 슬라이드 쇼(4:3)</PresentationFormat>
  <Paragraphs>157</Paragraphs>
  <Slides>14</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6"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 Seok</cp:lastModifiedBy>
  <cp:revision>353</cp:revision>
  <cp:lastPrinted>1998-02-10T13:28:06Z</cp:lastPrinted>
  <dcterms:created xsi:type="dcterms:W3CDTF">2009-11-09T00:32:22Z</dcterms:created>
  <dcterms:modified xsi:type="dcterms:W3CDTF">2013-11-11T15:03:32Z</dcterms:modified>
</cp:coreProperties>
</file>