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0" r:id="rId3"/>
    <p:sldId id="274" r:id="rId4"/>
    <p:sldId id="275" r:id="rId5"/>
    <p:sldId id="276" r:id="rId6"/>
    <p:sldId id="271" r:id="rId7"/>
    <p:sldId id="272" r:id="rId8"/>
    <p:sldId id="277" r:id="rId9"/>
    <p:sldId id="278" r:id="rId10"/>
    <p:sldId id="279" r:id="rId11"/>
    <p:sldId id="280" r:id="rId12"/>
    <p:sldId id="281" r:id="rId13"/>
    <p:sldId id="282" r:id="rId14"/>
    <p:sldId id="283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9" autoAdjust="0"/>
    <p:restoredTop sz="86401" autoAdjust="0"/>
  </p:normalViewPr>
  <p:slideViewPr>
    <p:cSldViewPr>
      <p:cViewPr varScale="1">
        <p:scale>
          <a:sx n="77" d="100"/>
          <a:sy n="77" d="100"/>
        </p:scale>
        <p:origin x="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2811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802.11-13/1253r4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123-05-000m-iso-jtc1-sc6-8802-11-2012-comments.xl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2013-11-15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345231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5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HEW SG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6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Motion (WFA liaison Approval)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liaison letter to the Wi-Fi Alliance in 11-13/</a:t>
            </a:r>
            <a:r>
              <a:rPr lang="fr-FR" dirty="0" smtClean="0"/>
              <a:t>1446r0 </a:t>
            </a:r>
            <a:r>
              <a:rPr lang="en-US" dirty="0" smtClean="0"/>
              <a:t>and grant the working group chair editorial rights.</a:t>
            </a:r>
          </a:p>
          <a:p>
            <a:r>
              <a:rPr lang="en-US" dirty="0" smtClean="0"/>
              <a:t>Moved: Osama </a:t>
            </a:r>
            <a:r>
              <a:rPr lang="en-US" dirty="0" err="1" smtClean="0"/>
              <a:t>Aboul-Magd</a:t>
            </a:r>
            <a:r>
              <a:rPr lang="en-US" dirty="0" smtClean="0"/>
              <a:t>, on behalf of HEW SG</a:t>
            </a:r>
          </a:p>
          <a:p>
            <a:r>
              <a:rPr lang="en-US" dirty="0" smtClean="0"/>
              <a:t>Seconded: Stephen </a:t>
            </a:r>
            <a:r>
              <a:rPr lang="en-US" dirty="0" smtClean="0"/>
              <a:t>McCann</a:t>
            </a:r>
          </a:p>
          <a:p>
            <a:r>
              <a:rPr lang="en-US" dirty="0" smtClean="0"/>
              <a:t>Result: 60,0,1 - passes</a:t>
            </a:r>
            <a:endParaRPr lang="en-US" dirty="0" smtClean="0"/>
          </a:p>
          <a:p>
            <a:r>
              <a:rPr lang="en-US" dirty="0" smtClean="0"/>
              <a:t>In the SG:</a:t>
            </a:r>
          </a:p>
          <a:p>
            <a:pPr lvl="1"/>
            <a:r>
              <a:rPr lang="en-US" dirty="0" smtClean="0"/>
              <a:t>Moved:  Rolf  de </a:t>
            </a:r>
            <a:r>
              <a:rPr lang="en-US" dirty="0" err="1" smtClean="0"/>
              <a:t>Vegt</a:t>
            </a:r>
            <a:endParaRPr lang="en-US" dirty="0" smtClean="0"/>
          </a:p>
          <a:p>
            <a:pPr lvl="1"/>
            <a:r>
              <a:rPr lang="en-US" dirty="0" smtClean="0"/>
              <a:t>Seconded:  Jim </a:t>
            </a:r>
            <a:r>
              <a:rPr lang="en-US" dirty="0" err="1" smtClean="0"/>
              <a:t>Petranovich</a:t>
            </a:r>
            <a:endParaRPr lang="en-US" dirty="0" smtClean="0"/>
          </a:p>
          <a:p>
            <a:pPr lvl="1"/>
            <a:r>
              <a:rPr lang="en-US" dirty="0" smtClean="0"/>
              <a:t>Y/N/A</a:t>
            </a:r>
          </a:p>
          <a:p>
            <a:pPr lvl="1"/>
            <a:r>
              <a:rPr lang="en-US" dirty="0" smtClean="0"/>
              <a:t>Approved by unanimous consent.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D90C4498-16DD-44A2-A775-410103046185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31856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for Extension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Request the IEEE 802 LMSC to extend the 802.11 HEW Study Group.</a:t>
            </a:r>
            <a:endParaRPr lang="en-US" dirty="0" smtClean="0"/>
          </a:p>
          <a:p>
            <a:r>
              <a:rPr lang="en-GB" dirty="0" smtClean="0"/>
              <a:t>Moved: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HEW SG</a:t>
            </a:r>
          </a:p>
          <a:p>
            <a:r>
              <a:rPr lang="en-GB" dirty="0" smtClean="0"/>
              <a:t>Seconded: Stephen McCann</a:t>
            </a:r>
            <a:endParaRPr lang="en-US" dirty="0" smtClean="0"/>
          </a:p>
          <a:p>
            <a:r>
              <a:rPr lang="en-GB" dirty="0" smtClean="0"/>
              <a:t>Result: 66,0,0 - passes</a:t>
            </a:r>
            <a:endParaRPr lang="en-GB" dirty="0" smtClean="0"/>
          </a:p>
          <a:p>
            <a:r>
              <a:rPr lang="en-GB" dirty="0" smtClean="0"/>
              <a:t>In HEW SG:</a:t>
            </a:r>
            <a:endParaRPr lang="en-US" dirty="0" smtClean="0"/>
          </a:p>
          <a:p>
            <a:pPr lvl="1"/>
            <a:r>
              <a:rPr lang="en-GB" dirty="0" smtClean="0"/>
              <a:t>Moved: Marc Emmelmann,  Seconded: </a:t>
            </a:r>
            <a:r>
              <a:rPr lang="en-GB" dirty="0" err="1" smtClean="0"/>
              <a:t>Rakesh</a:t>
            </a:r>
            <a:r>
              <a:rPr lang="en-GB" dirty="0" smtClean="0"/>
              <a:t> </a:t>
            </a:r>
            <a:r>
              <a:rPr lang="en-GB" dirty="0" err="1" smtClean="0"/>
              <a:t>Taori</a:t>
            </a:r>
            <a:r>
              <a:rPr lang="en-GB" dirty="0" smtClean="0"/>
              <a:t> , Result: 136-0-2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B6F78422-8FC3-4A8B-BFE2-E515C309640E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975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JTC1 new business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9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Motion for 802.11 WG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Motion</a:t>
            </a:r>
          </a:p>
          <a:p>
            <a:r>
              <a:rPr lang="en-AU" i="1" dirty="0" smtClean="0"/>
              <a:t>The IEEE 802.11 WG approves the liaising of the comments in </a:t>
            </a:r>
            <a:r>
              <a:rPr lang="en-AU" i="1" dirty="0" smtClean="0">
                <a:hlinkClick r:id="rId2"/>
              </a:rPr>
              <a:t>11-13-0123r05 </a:t>
            </a:r>
            <a:r>
              <a:rPr lang="en-AU" i="1" dirty="0" smtClean="0"/>
              <a:t>responding to FDIS ballot comments received from SC6 NBs on ISO/IEC/IEEE 8802-11:2012</a:t>
            </a:r>
          </a:p>
          <a:p>
            <a:pPr lvl="1" indent="-342900"/>
            <a:r>
              <a:rPr lang="en-AU" dirty="0" smtClean="0"/>
              <a:t>Moved: Dorothy Stanley</a:t>
            </a:r>
          </a:p>
          <a:p>
            <a:pPr lvl="1" indent="-342900"/>
            <a:r>
              <a:rPr lang="en-AU" dirty="0" smtClean="0"/>
              <a:t>Seconded: Andrew </a:t>
            </a:r>
            <a:r>
              <a:rPr lang="en-AU" dirty="0" smtClean="0"/>
              <a:t>Myles</a:t>
            </a:r>
          </a:p>
          <a:p>
            <a:r>
              <a:rPr lang="en-AU" dirty="0" smtClean="0"/>
              <a:t>Result: 53,0,2 </a:t>
            </a:r>
            <a:r>
              <a:rPr lang="en-AU" smtClean="0"/>
              <a:t>- passes</a:t>
            </a: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Note</a:t>
            </a:r>
          </a:p>
          <a:p>
            <a:r>
              <a:rPr lang="en-AU" dirty="0" smtClean="0"/>
              <a:t>Motion not considered by IEEE 802 JTC1 SC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Nov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November 2013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Motion for EC Approval to forward the P802.11ac draft to </a:t>
            </a:r>
            <a:r>
              <a:rPr lang="en-US" dirty="0" err="1" smtClean="0"/>
              <a:t>Revcom</a:t>
            </a:r>
            <a:endParaRPr lang="en-US" dirty="0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Approve document 11-13/1400r1 as the report to the IEEE 802 Executive Committee on the requirements for approval to forward P802.11ac to </a:t>
            </a:r>
            <a:r>
              <a:rPr lang="en-US" dirty="0" err="1" smtClean="0"/>
              <a:t>RevCom</a:t>
            </a:r>
            <a:r>
              <a:rPr lang="en-US" dirty="0" smtClean="0"/>
              <a:t>, and</a:t>
            </a:r>
          </a:p>
          <a:p>
            <a:r>
              <a:rPr lang="en-US" dirty="0" smtClean="0"/>
              <a:t>Request the IEEE 802 Executive Committee to approve forwarding P802.11ac to </a:t>
            </a:r>
            <a:r>
              <a:rPr lang="en-US" dirty="0" err="1" smtClean="0"/>
              <a:t>RevCom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 </a:t>
            </a:r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GB" dirty="0" smtClean="0"/>
          </a:p>
          <a:p>
            <a:r>
              <a:rPr lang="en-GB" dirty="0" smtClean="0"/>
              <a:t>Seconded: Stuart Kerry</a:t>
            </a:r>
          </a:p>
          <a:p>
            <a:r>
              <a:rPr lang="en-US" dirty="0" smtClean="0"/>
              <a:t>Result: 111,0,0 - passes</a:t>
            </a:r>
          </a:p>
          <a:p>
            <a:r>
              <a:rPr lang="en-GB" sz="2000" dirty="0" err="1" smtClean="0"/>
              <a:t>TGac</a:t>
            </a:r>
            <a:r>
              <a:rPr lang="en-GB" sz="2000" dirty="0" smtClean="0"/>
              <a:t> vote: </a:t>
            </a:r>
            <a:endParaRPr lang="en-US" sz="2000" dirty="0" smtClean="0"/>
          </a:p>
          <a:p>
            <a:r>
              <a:rPr lang="en-GB" sz="2000" dirty="0" smtClean="0"/>
              <a:t>Moved: </a:t>
            </a:r>
            <a:r>
              <a:rPr lang="en-GB" sz="2000" dirty="0" err="1" smtClean="0"/>
              <a:t>Menzo</a:t>
            </a:r>
            <a:r>
              <a:rPr lang="en-GB" sz="2000" dirty="0" smtClean="0"/>
              <a:t> </a:t>
            </a:r>
            <a:r>
              <a:rPr lang="en-GB" sz="2000" dirty="0" err="1" smtClean="0"/>
              <a:t>Wentink</a:t>
            </a:r>
            <a:r>
              <a:rPr lang="en-GB" sz="2000" dirty="0" smtClean="0"/>
              <a:t>,  Seconded: </a:t>
            </a:r>
            <a:r>
              <a:rPr lang="en-GB" sz="2000" dirty="0" err="1" smtClean="0"/>
              <a:t>Joonsuk</a:t>
            </a:r>
            <a:r>
              <a:rPr lang="en-GB" sz="2000" dirty="0" smtClean="0"/>
              <a:t> Kim, Result: 21-0-0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5F56D5B2-5EC8-4469-9E07-49110C85A642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9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Motion for EC Approval to forward the P802.11af draft to </a:t>
            </a:r>
            <a:r>
              <a:rPr lang="en-US" dirty="0" err="1" smtClean="0"/>
              <a:t>Revcom</a:t>
            </a:r>
            <a:endParaRPr lang="en-US" dirty="0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Approve document 11-13/1239r0 as the report to the IEEE 802 Executive Committee on the requirements for approval to forward P802.11af to </a:t>
            </a:r>
            <a:r>
              <a:rPr lang="en-US" dirty="0" err="1" smtClean="0"/>
              <a:t>RevCom</a:t>
            </a:r>
            <a:r>
              <a:rPr lang="en-US" dirty="0" smtClean="0"/>
              <a:t>, and</a:t>
            </a:r>
          </a:p>
          <a:p>
            <a:r>
              <a:rPr lang="en-US" dirty="0" smtClean="0"/>
              <a:t>Request the IEEE 802 Executive Committee to approve forwarding P802.11af to </a:t>
            </a:r>
            <a:r>
              <a:rPr lang="en-US" dirty="0" err="1" smtClean="0"/>
              <a:t>RevCom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 </a:t>
            </a:r>
          </a:p>
          <a:p>
            <a:r>
              <a:rPr lang="en-GB" dirty="0" smtClean="0"/>
              <a:t>Moved by Rich Kennedy on behalf of </a:t>
            </a:r>
            <a:r>
              <a:rPr lang="en-GB" dirty="0" err="1" smtClean="0"/>
              <a:t>TGaf</a:t>
            </a:r>
            <a:endParaRPr lang="en-GB" dirty="0" smtClean="0"/>
          </a:p>
          <a:p>
            <a:r>
              <a:rPr lang="en-GB" dirty="0" smtClean="0"/>
              <a:t>Seconded: Marc Emmelmann</a:t>
            </a:r>
          </a:p>
          <a:p>
            <a:r>
              <a:rPr lang="en-GB" smtClean="0"/>
              <a:t>Result: 105,0,0 - passes</a:t>
            </a:r>
            <a:endParaRPr lang="en-US" dirty="0" smtClean="0"/>
          </a:p>
          <a:p>
            <a:r>
              <a:rPr lang="en-GB" sz="2000" dirty="0" err="1" smtClean="0"/>
              <a:t>TGaf</a:t>
            </a:r>
            <a:r>
              <a:rPr lang="en-GB" sz="2000" dirty="0" smtClean="0"/>
              <a:t> vote: </a:t>
            </a:r>
            <a:endParaRPr lang="en-US" sz="2000" dirty="0" smtClean="0"/>
          </a:p>
          <a:p>
            <a:r>
              <a:rPr lang="en-GB" sz="2000" dirty="0" smtClean="0"/>
              <a:t>Moved: Zhou </a:t>
            </a:r>
            <a:r>
              <a:rPr lang="en-GB" sz="2000" dirty="0" err="1" smtClean="0"/>
              <a:t>Lan</a:t>
            </a:r>
            <a:r>
              <a:rPr lang="en-GB" sz="2000" dirty="0" smtClean="0"/>
              <a:t>,  Seconded: Peter Ecclesine, Result: </a:t>
            </a:r>
            <a:r>
              <a:rPr lang="en-GB" sz="2000" dirty="0"/>
              <a:t>8</a:t>
            </a:r>
            <a:r>
              <a:rPr lang="en-GB" sz="2000" dirty="0" smtClean="0"/>
              <a:t>-0-0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5F56D5B2-5EC8-4469-9E07-49110C85A642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WG </a:t>
            </a:r>
            <a:r>
              <a:rPr lang="en-GB" dirty="0" err="1" smtClean="0"/>
              <a:t>Telecons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4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dirty="0" smtClean="0"/>
              <a:t>Teleconferences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342619"/>
              </p:ext>
            </p:extLst>
          </p:nvPr>
        </p:nvGraphicFramePr>
        <p:xfrm>
          <a:off x="304800" y="762000"/>
          <a:ext cx="8634557" cy="5181596"/>
        </p:xfrm>
        <a:graphic>
          <a:graphicData uri="http://schemas.openxmlformats.org/drawingml/2006/table">
            <a:tbl>
              <a:tblPr/>
              <a:tblGrid>
                <a:gridCol w="2806394"/>
                <a:gridCol w="3380726"/>
                <a:gridCol w="1047503"/>
                <a:gridCol w="1399934"/>
              </a:tblGrid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16; Jan 13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HEW SG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4; Jan 8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HEW SG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18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Thursdays to Mar 31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 DSRC Tiger Team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 to Mar 31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TGac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12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TGac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19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TGah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4, 11, 18; Jan 8, 15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 Dec 3, 10, 17;  Jan 7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00:01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19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 25; Dec 9; Jan 6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7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6, 13, 20; Jan 10, 17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05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TGai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meeting 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Motion:</a:t>
            </a:r>
            <a:endParaRPr lang="ja-JP" altLang="en-US" dirty="0" smtClean="0"/>
          </a:p>
          <a:p>
            <a:pPr lvl="1"/>
            <a:r>
              <a:rPr lang="en-GB" dirty="0" smtClean="0"/>
              <a:t>Authorize </a:t>
            </a:r>
            <a:r>
              <a:rPr lang="en-GB" dirty="0" err="1" smtClean="0"/>
              <a:t>TGai</a:t>
            </a:r>
            <a:r>
              <a:rPr lang="en-GB" dirty="0" smtClean="0"/>
              <a:t> to hold an ad-hoc meeting on 19</a:t>
            </a:r>
            <a:r>
              <a:rPr lang="en-GB" baseline="30000" dirty="0" smtClean="0"/>
              <a:t>th</a:t>
            </a:r>
            <a:r>
              <a:rPr lang="en-GB" dirty="0" smtClean="0"/>
              <a:t> Jan at the same venue of the Los Angeles Interim 2014  for the purpose of comment resolution.</a:t>
            </a:r>
          </a:p>
          <a:p>
            <a:pPr lvl="0"/>
            <a:r>
              <a:rPr lang="en-GB" dirty="0" smtClean="0"/>
              <a:t>Moved: Hiroshi Mano on behalf of </a:t>
            </a:r>
            <a:r>
              <a:rPr lang="en-GB" dirty="0" err="1" smtClean="0"/>
              <a:t>TGai</a:t>
            </a:r>
            <a:endParaRPr lang="en-GB" dirty="0" smtClean="0"/>
          </a:p>
          <a:p>
            <a:pPr lvl="0"/>
            <a:r>
              <a:rPr lang="en-GB" dirty="0" smtClean="0"/>
              <a:t>Result: Passes – unanimous consent</a:t>
            </a:r>
            <a:endParaRPr lang="en-GB" dirty="0" smtClean="0"/>
          </a:p>
          <a:p>
            <a:pPr lvl="0"/>
            <a:r>
              <a:rPr lang="en-GB" dirty="0" smtClean="0"/>
              <a:t>In the TG:</a:t>
            </a:r>
            <a:endParaRPr lang="en-GB" dirty="0"/>
          </a:p>
          <a:p>
            <a:pPr lvl="1"/>
            <a:r>
              <a:rPr lang="en-GB" dirty="0" err="1" smtClean="0"/>
              <a:t>Moved:Lei</a:t>
            </a:r>
            <a:r>
              <a:rPr lang="en-GB" dirty="0" smtClean="0"/>
              <a:t> WANG</a:t>
            </a:r>
            <a:endParaRPr lang="en-GB" dirty="0" smtClean="0"/>
          </a:p>
          <a:p>
            <a:pPr lvl="1"/>
            <a:r>
              <a:rPr lang="en-GB" dirty="0" err="1" smtClean="0"/>
              <a:t>Seconded:Jarkko</a:t>
            </a:r>
            <a:r>
              <a:rPr lang="en-GB" dirty="0" smtClean="0"/>
              <a:t> KNECKT</a:t>
            </a:r>
            <a:endParaRPr lang="en-GB" dirty="0" smtClean="0"/>
          </a:p>
          <a:p>
            <a:pPr lvl="1"/>
            <a:r>
              <a:rPr lang="en-GB" dirty="0" smtClean="0"/>
              <a:t>Result: 5-0 -3 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48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76372</TotalTime>
  <Words>647</Words>
  <Application>Microsoft Office PowerPoint</Application>
  <PresentationFormat>On-screen Show (4:3)</PresentationFormat>
  <Paragraphs>169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MS PGothic</vt:lpstr>
      <vt:lpstr>Calibri</vt:lpstr>
      <vt:lpstr>Times New Roman</vt:lpstr>
      <vt:lpstr>Default Design</vt:lpstr>
      <vt:lpstr>Document</vt:lpstr>
      <vt:lpstr>802.11 November 2013 Motions</vt:lpstr>
      <vt:lpstr>Abstract</vt:lpstr>
      <vt:lpstr>Wednesday</vt:lpstr>
      <vt:lpstr>Motion for EC Approval to forward the P802.11ac draft to Revcom</vt:lpstr>
      <vt:lpstr>Motion for EC Approval to forward the P802.11af draft to Revcom</vt:lpstr>
      <vt:lpstr>WG Telecons</vt:lpstr>
      <vt:lpstr>Teleconferences</vt:lpstr>
      <vt:lpstr>TGai</vt:lpstr>
      <vt:lpstr>Motion Adhoc meeting </vt:lpstr>
      <vt:lpstr>HEW SG</vt:lpstr>
      <vt:lpstr>Motion (WFA liaison Approval)</vt:lpstr>
      <vt:lpstr>Motion for Extension</vt:lpstr>
      <vt:lpstr>JTC1 new business</vt:lpstr>
      <vt:lpstr>Motion for 802.11 WG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Stephens, Adrian P</cp:lastModifiedBy>
  <cp:revision>1398</cp:revision>
  <cp:lastPrinted>1998-02-10T13:28:06Z</cp:lastPrinted>
  <dcterms:created xsi:type="dcterms:W3CDTF">1998-02-10T13:07:52Z</dcterms:created>
  <dcterms:modified xsi:type="dcterms:W3CDTF">2013-11-15T15:46:42Z</dcterms:modified>
</cp:coreProperties>
</file>