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9" r:id="rId2"/>
    <p:sldId id="270" r:id="rId3"/>
    <p:sldId id="274" r:id="rId4"/>
    <p:sldId id="275" r:id="rId5"/>
    <p:sldId id="276" r:id="rId6"/>
    <p:sldId id="271" r:id="rId7"/>
    <p:sldId id="272" r:id="rId8"/>
    <p:sldId id="277" r:id="rId9"/>
    <p:sldId id="278" r:id="rId10"/>
    <p:sldId id="279" r:id="rId11"/>
    <p:sldId id="280" r:id="rId12"/>
    <p:sldId id="281" r:id="rId13"/>
    <p:sldId id="282" r:id="rId14"/>
    <p:sldId id="283" r:id="rId1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89" autoAdjust="0"/>
    <p:restoredTop sz="86401" autoAdjust="0"/>
  </p:normalViewPr>
  <p:slideViewPr>
    <p:cSldViewPr>
      <p:cViewPr varScale="1">
        <p:scale>
          <a:sx n="78" d="100"/>
          <a:sy n="78" d="100"/>
        </p:scale>
        <p:origin x="106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743E5B57-6A8F-45EA-A378-573A532AE747}" type="slidenum">
              <a:rPr lang="en-US" sz="1200" b="0" smtClean="0"/>
              <a:pPr/>
              <a:t>7</a:t>
            </a:fld>
            <a:endParaRPr lang="en-US" sz="1200" b="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82811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802.11-13/1253r3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0123-05-000m-iso-jtc1-sc6-8802-11-2012-comments.xl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November 2013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2013-11-15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7345231"/>
              </p:ext>
            </p:extLst>
          </p:nvPr>
        </p:nvGraphicFramePr>
        <p:xfrm>
          <a:off x="533400" y="232092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2" name="Document" r:id="rId4" imgW="8274368" imgH="2780300" progId="Word.Document.8">
                  <p:embed/>
                </p:oleObj>
              </mc:Choice>
              <mc:Fallback>
                <p:oleObj name="Document" r:id="rId4" imgW="8274368" imgH="27803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2092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HEW SG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865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Motion (WFA liaison Approval)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Approve the liaison letter to the Wi-Fi Alliance in 11-13/</a:t>
            </a:r>
            <a:r>
              <a:rPr lang="fr-FR" smtClean="0"/>
              <a:t>1446r0 </a:t>
            </a:r>
            <a:r>
              <a:rPr lang="en-US" smtClean="0"/>
              <a:t>and grant the working group chair editorial rights.</a:t>
            </a:r>
          </a:p>
          <a:p>
            <a:r>
              <a:rPr lang="en-US" smtClean="0"/>
              <a:t>Moved: Osama Aboul-Magd, on behalf of HEW SG</a:t>
            </a:r>
          </a:p>
          <a:p>
            <a:r>
              <a:rPr lang="en-US" smtClean="0"/>
              <a:t>Seconded: Stephen McCann</a:t>
            </a:r>
          </a:p>
          <a:p>
            <a:r>
              <a:rPr lang="en-US" smtClean="0"/>
              <a:t>In the SG:</a:t>
            </a:r>
          </a:p>
          <a:p>
            <a:pPr lvl="1"/>
            <a:r>
              <a:rPr lang="en-US" smtClean="0"/>
              <a:t>Moved:  Rolf  de Vegt</a:t>
            </a:r>
          </a:p>
          <a:p>
            <a:pPr lvl="1"/>
            <a:r>
              <a:rPr lang="en-US" smtClean="0"/>
              <a:t>Seconded:  Jim Petranovich</a:t>
            </a:r>
          </a:p>
          <a:p>
            <a:pPr lvl="1"/>
            <a:r>
              <a:rPr lang="en-US" smtClean="0"/>
              <a:t>Y/N/A</a:t>
            </a:r>
          </a:p>
          <a:p>
            <a:pPr lvl="1"/>
            <a:r>
              <a:rPr lang="en-US" smtClean="0"/>
              <a:t>Approved by unanimous consent.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1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D90C4498-16DD-44A2-A775-410103046185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331856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Motion for Extension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mtClean="0"/>
              <a:t>Request the IEEE 802 LMSC to extend the 802.11 HEW Study Group.</a:t>
            </a:r>
            <a:endParaRPr lang="en-US" smtClean="0"/>
          </a:p>
          <a:p>
            <a:r>
              <a:rPr lang="en-GB" smtClean="0"/>
              <a:t>Moved: Osama Aboul-Magd on behalf of HEW SG</a:t>
            </a:r>
          </a:p>
          <a:p>
            <a:r>
              <a:rPr lang="en-GB" smtClean="0"/>
              <a:t>Seconded: Stephen McCann</a:t>
            </a:r>
            <a:endParaRPr lang="en-US" smtClean="0"/>
          </a:p>
          <a:p>
            <a:endParaRPr lang="en-GB" smtClean="0"/>
          </a:p>
          <a:p>
            <a:r>
              <a:rPr lang="en-GB" smtClean="0"/>
              <a:t>In HEW SG:</a:t>
            </a:r>
            <a:endParaRPr lang="en-US" smtClean="0"/>
          </a:p>
          <a:p>
            <a:pPr lvl="1"/>
            <a:r>
              <a:rPr lang="en-GB" smtClean="0"/>
              <a:t>Moved: Marc Emmelmann,  Seconded: Rakesh Taori , Result: 136-0-2</a:t>
            </a:r>
            <a:endParaRPr lang="en-US" smtClean="0"/>
          </a:p>
          <a:p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Slide </a:t>
            </a:r>
            <a:fld id="{B6F78422-8FC3-4A8B-BFE2-E515C309640E}" type="slidenum">
              <a:rPr 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5975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JTC1 new business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3944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Motion for 802.11 WG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Motion</a:t>
            </a:r>
          </a:p>
          <a:p>
            <a:r>
              <a:rPr lang="en-AU" i="1" dirty="0" smtClean="0"/>
              <a:t>The IEEE 802.11 WG approves the liaising of the comments in </a:t>
            </a:r>
            <a:r>
              <a:rPr lang="en-AU" i="1" dirty="0" smtClean="0">
                <a:hlinkClick r:id="rId2"/>
              </a:rPr>
              <a:t>11-13-0123r05 </a:t>
            </a:r>
            <a:r>
              <a:rPr lang="en-AU" i="1" dirty="0" smtClean="0"/>
              <a:t>responding to FDIS ballot comments received from SC6 NBs on ISO/IEC/IEEE 8802-11:2012</a:t>
            </a:r>
          </a:p>
          <a:p>
            <a:pPr lvl="1" indent="-342900"/>
            <a:r>
              <a:rPr lang="en-AU" dirty="0" smtClean="0"/>
              <a:t>Moved: Dorothy Stanley</a:t>
            </a:r>
          </a:p>
          <a:p>
            <a:pPr lvl="1" indent="-342900"/>
            <a:r>
              <a:rPr lang="en-AU" dirty="0" smtClean="0"/>
              <a:t>Seconded: Andrew Myles</a:t>
            </a:r>
          </a:p>
          <a:p>
            <a:pPr marL="0" indent="0">
              <a:buNone/>
            </a:pPr>
            <a:r>
              <a:rPr lang="en-AU" dirty="0" smtClean="0"/>
              <a:t>Note</a:t>
            </a:r>
          </a:p>
          <a:p>
            <a:r>
              <a:rPr lang="en-AU" dirty="0" smtClean="0"/>
              <a:t>Motion not considered by IEEE 802 JTC1 SC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Nov 2013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709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to be brought to the November 2013 802.11 WG plenary meetings.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1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Motion for EC Approval to forward the P802.11ac draft to </a:t>
            </a:r>
            <a:r>
              <a:rPr lang="en-US" dirty="0" err="1" smtClean="0"/>
              <a:t>Revcom</a:t>
            </a:r>
            <a:endParaRPr lang="en-US" dirty="0" smtClean="0"/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Approve document 11-13/1400r1 as the report to the IEEE 802 Executive Committee on the requirements for approval to forward P802.11ac to </a:t>
            </a:r>
            <a:r>
              <a:rPr lang="en-US" dirty="0" err="1" smtClean="0"/>
              <a:t>RevCom</a:t>
            </a:r>
            <a:r>
              <a:rPr lang="en-US" dirty="0" smtClean="0"/>
              <a:t>, and</a:t>
            </a:r>
          </a:p>
          <a:p>
            <a:r>
              <a:rPr lang="en-US" dirty="0" smtClean="0"/>
              <a:t>Request the IEEE 802 Executive Committee to approve forwarding P802.11ac to </a:t>
            </a:r>
            <a:r>
              <a:rPr lang="en-US" dirty="0" err="1" smtClean="0"/>
              <a:t>RevCom</a:t>
            </a:r>
            <a:r>
              <a:rPr lang="en-US" dirty="0" smtClean="0"/>
              <a:t>.</a:t>
            </a:r>
          </a:p>
          <a:p>
            <a:r>
              <a:rPr lang="en-US" dirty="0" smtClean="0"/>
              <a:t> </a:t>
            </a:r>
          </a:p>
          <a:p>
            <a:r>
              <a:rPr lang="en-GB" dirty="0" smtClean="0"/>
              <a:t>Moved by Osama </a:t>
            </a:r>
            <a:r>
              <a:rPr lang="en-GB" dirty="0" err="1" smtClean="0"/>
              <a:t>Aboul-Magd</a:t>
            </a:r>
            <a:r>
              <a:rPr lang="en-GB" dirty="0" smtClean="0"/>
              <a:t> on behalf of </a:t>
            </a:r>
            <a:r>
              <a:rPr lang="en-GB" dirty="0" err="1" smtClean="0"/>
              <a:t>TGac</a:t>
            </a:r>
            <a:endParaRPr lang="en-GB" dirty="0" smtClean="0"/>
          </a:p>
          <a:p>
            <a:r>
              <a:rPr lang="en-GB" dirty="0" smtClean="0"/>
              <a:t>Seconded: Stuart Kerry</a:t>
            </a:r>
          </a:p>
          <a:p>
            <a:r>
              <a:rPr lang="en-US" dirty="0" smtClean="0"/>
              <a:t>Result: 111,0,0 - passes</a:t>
            </a:r>
          </a:p>
          <a:p>
            <a:r>
              <a:rPr lang="en-GB" sz="2000" dirty="0" err="1" smtClean="0"/>
              <a:t>TGac</a:t>
            </a:r>
            <a:r>
              <a:rPr lang="en-GB" sz="2000" dirty="0" smtClean="0"/>
              <a:t> vote: </a:t>
            </a:r>
            <a:endParaRPr lang="en-US" sz="2000" dirty="0" smtClean="0"/>
          </a:p>
          <a:p>
            <a:r>
              <a:rPr lang="en-GB" sz="2000" dirty="0" smtClean="0"/>
              <a:t>Moved: </a:t>
            </a:r>
            <a:r>
              <a:rPr lang="en-GB" sz="2000" dirty="0" err="1" smtClean="0"/>
              <a:t>Menzo</a:t>
            </a:r>
            <a:r>
              <a:rPr lang="en-GB" sz="2000" dirty="0" smtClean="0"/>
              <a:t> </a:t>
            </a:r>
            <a:r>
              <a:rPr lang="en-GB" sz="2000" dirty="0" err="1" smtClean="0"/>
              <a:t>Wentink</a:t>
            </a:r>
            <a:r>
              <a:rPr lang="en-GB" sz="2000" dirty="0" smtClean="0"/>
              <a:t>,  Seconded: </a:t>
            </a:r>
            <a:r>
              <a:rPr lang="en-GB" sz="2000" dirty="0" err="1" smtClean="0"/>
              <a:t>Joonsuk</a:t>
            </a:r>
            <a:r>
              <a:rPr lang="en-GB" sz="2000" dirty="0" smtClean="0"/>
              <a:t> Kim, Result: 21-0-0</a:t>
            </a: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/>
              <a:t>Slide </a:t>
            </a:r>
            <a:fld id="{5F56D5B2-5EC8-4469-9E07-49110C85A642}" type="slidenum">
              <a:rPr lang="en-US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39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Motion for EC Approval to forward the P802.11af draft to </a:t>
            </a:r>
            <a:r>
              <a:rPr lang="en-US" dirty="0" err="1" smtClean="0"/>
              <a:t>Revcom</a:t>
            </a:r>
            <a:endParaRPr lang="en-US" dirty="0" smtClean="0"/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Approve document 11-13/1239r0 as the report to the IEEE 802 Executive Committee on the requirements for approval to forward P802.11af to </a:t>
            </a:r>
            <a:r>
              <a:rPr lang="en-US" dirty="0" err="1" smtClean="0"/>
              <a:t>RevCom</a:t>
            </a:r>
            <a:r>
              <a:rPr lang="en-US" dirty="0" smtClean="0"/>
              <a:t>, and</a:t>
            </a:r>
          </a:p>
          <a:p>
            <a:r>
              <a:rPr lang="en-US" dirty="0" smtClean="0"/>
              <a:t>Request the IEEE 802 Executive Committee to approve forwarding P802.11af to </a:t>
            </a:r>
            <a:r>
              <a:rPr lang="en-US" dirty="0" err="1" smtClean="0"/>
              <a:t>RevCom</a:t>
            </a:r>
            <a:r>
              <a:rPr lang="en-US" dirty="0" smtClean="0"/>
              <a:t>.</a:t>
            </a:r>
          </a:p>
          <a:p>
            <a:r>
              <a:rPr lang="en-US" dirty="0" smtClean="0"/>
              <a:t> </a:t>
            </a:r>
          </a:p>
          <a:p>
            <a:r>
              <a:rPr lang="en-GB" dirty="0" smtClean="0"/>
              <a:t>Moved by Rich Kennedy on behalf of </a:t>
            </a:r>
            <a:r>
              <a:rPr lang="en-GB" dirty="0" err="1" smtClean="0"/>
              <a:t>TGaf</a:t>
            </a:r>
            <a:endParaRPr lang="en-GB" dirty="0" smtClean="0"/>
          </a:p>
          <a:p>
            <a:r>
              <a:rPr lang="en-GB" dirty="0" smtClean="0"/>
              <a:t>Seconded: Marc Emmelmann</a:t>
            </a:r>
          </a:p>
          <a:p>
            <a:r>
              <a:rPr lang="en-GB" smtClean="0"/>
              <a:t>Result: 105,0,0 - passes</a:t>
            </a:r>
            <a:endParaRPr lang="en-US" dirty="0" smtClean="0"/>
          </a:p>
          <a:p>
            <a:r>
              <a:rPr lang="en-GB" sz="2000" dirty="0" err="1" smtClean="0"/>
              <a:t>TGaf</a:t>
            </a:r>
            <a:r>
              <a:rPr lang="en-GB" sz="2000" dirty="0" smtClean="0"/>
              <a:t> vote: </a:t>
            </a:r>
            <a:endParaRPr lang="en-US" sz="2000" dirty="0" smtClean="0"/>
          </a:p>
          <a:p>
            <a:r>
              <a:rPr lang="en-GB" sz="2000" dirty="0" smtClean="0"/>
              <a:t>Moved: Zhou </a:t>
            </a:r>
            <a:r>
              <a:rPr lang="en-GB" sz="2000" dirty="0" err="1" smtClean="0"/>
              <a:t>Lan</a:t>
            </a:r>
            <a:r>
              <a:rPr lang="en-GB" sz="2000" dirty="0" smtClean="0"/>
              <a:t>,  Seconded: Peter Ecclesine, Result: </a:t>
            </a:r>
            <a:r>
              <a:rPr lang="en-GB" sz="2000" dirty="0"/>
              <a:t>8</a:t>
            </a:r>
            <a:r>
              <a:rPr lang="en-GB" sz="2000" dirty="0" smtClean="0"/>
              <a:t>-0-0</a:t>
            </a: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/>
              <a:t>Slide </a:t>
            </a:r>
            <a:fld id="{5F56D5B2-5EC8-4469-9E07-49110C85A642}" type="slidenum">
              <a:rPr lang="en-US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WG </a:t>
            </a:r>
            <a:r>
              <a:rPr lang="en-GB" dirty="0" err="1" smtClean="0"/>
              <a:t>Telecons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4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1826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November 2013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Adrian Stephens, Intel Corporation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6F38AC5-624C-4168-BD39-591F8E21A6CC}" type="slidenum">
              <a:rPr lang="en-US" sz="1200" b="0" smtClean="0"/>
              <a:pPr/>
              <a:t>7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477000" cy="304800"/>
          </a:xfrm>
        </p:spPr>
        <p:txBody>
          <a:bodyPr/>
          <a:lstStyle/>
          <a:p>
            <a:r>
              <a:rPr lang="en-US" sz="2800" dirty="0" smtClean="0"/>
              <a:t>Teleconferences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342619"/>
              </p:ext>
            </p:extLst>
          </p:nvPr>
        </p:nvGraphicFramePr>
        <p:xfrm>
          <a:off x="304800" y="762000"/>
          <a:ext cx="8634557" cy="5181596"/>
        </p:xfrm>
        <a:graphic>
          <a:graphicData uri="http://schemas.openxmlformats.org/drawingml/2006/table">
            <a:tbl>
              <a:tblPr/>
              <a:tblGrid>
                <a:gridCol w="2806394"/>
                <a:gridCol w="3380726"/>
                <a:gridCol w="1047503"/>
                <a:gridCol w="1399934"/>
              </a:tblGrid>
              <a:tr h="37011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798" marR="9798" marT="9798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7011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798" marR="9798" marT="9798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 16; Jan 13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011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HEW SG</a:t>
                      </a:r>
                    </a:p>
                  </a:txBody>
                  <a:tcPr marL="9798" marR="9798" marT="9798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 4; Jan 8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11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HEW SG</a:t>
                      </a:r>
                    </a:p>
                  </a:txBody>
                  <a:tcPr marL="9798" marR="9798" marT="9798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 18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011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SC</a:t>
                      </a:r>
                    </a:p>
                  </a:txBody>
                  <a:tcPr marL="9798" marR="9798" marT="9798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Thursdays to Mar 31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 ET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11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 SC DSRC Tiger Team</a:t>
                      </a:r>
                    </a:p>
                  </a:txBody>
                  <a:tcPr marL="9798" marR="9798" marT="9798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Fridays to Mar 31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011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TGac</a:t>
                      </a:r>
                    </a:p>
                  </a:txBody>
                  <a:tcPr marL="9798" marR="9798" marT="9798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 12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11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TGac</a:t>
                      </a:r>
                    </a:p>
                  </a:txBody>
                  <a:tcPr marL="9798" marR="9798" marT="9798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 19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011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TGah</a:t>
                      </a:r>
                    </a:p>
                  </a:txBody>
                  <a:tcPr marL="9798" marR="9798" marT="9798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 4, 11, 18; Jan 8, 15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11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TGai</a:t>
                      </a:r>
                    </a:p>
                  </a:txBody>
                  <a:tcPr marL="9798" marR="9798" marT="9798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Tuesdays Dec 3, 10, 17;  Jan 7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00:01 ET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011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</a:p>
                  </a:txBody>
                  <a:tcPr marL="9798" marR="9798" marT="9798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 19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11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</a:p>
                  </a:txBody>
                  <a:tcPr marL="9798" marR="9798" marT="9798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 25; Dec 9; Jan 6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011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</a:p>
                  </a:txBody>
                  <a:tcPr marL="9798" marR="9798" marT="9798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 7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114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TGmc</a:t>
                      </a:r>
                    </a:p>
                  </a:txBody>
                  <a:tcPr marL="9798" marR="9798" marT="9798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 6, 13, 20; Jan 10, 17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798" marR="9798" marT="979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2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2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798" marR="9798" marT="9798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3052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mtClean="0"/>
              <a:t>TGai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E5CBE4F-402A-49FC-A06A-9C974296C46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82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Motion </a:t>
            </a:r>
            <a:r>
              <a:rPr lang="en-US" altLang="ja-JP" dirty="0" err="1" smtClean="0"/>
              <a:t>Adhoc</a:t>
            </a:r>
            <a:r>
              <a:rPr lang="en-US" altLang="ja-JP" dirty="0" smtClean="0"/>
              <a:t> meeting 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Motion:</a:t>
            </a:r>
            <a:endParaRPr lang="ja-JP" altLang="en-US" dirty="0" smtClean="0"/>
          </a:p>
          <a:p>
            <a:pPr lvl="1"/>
            <a:r>
              <a:rPr lang="en-GB" dirty="0" smtClean="0"/>
              <a:t>Authorize </a:t>
            </a:r>
            <a:r>
              <a:rPr lang="en-GB" dirty="0" err="1" smtClean="0"/>
              <a:t>TGai</a:t>
            </a:r>
            <a:r>
              <a:rPr lang="en-GB" dirty="0" smtClean="0"/>
              <a:t> to hold an ad-hoc meeting on 19</a:t>
            </a:r>
            <a:r>
              <a:rPr lang="en-GB" baseline="30000" dirty="0" smtClean="0"/>
              <a:t>th</a:t>
            </a:r>
            <a:r>
              <a:rPr lang="en-GB" dirty="0" smtClean="0"/>
              <a:t> Jan at the same venue of the Los Angeles Interim 2014  for the purpose of comment resolution.</a:t>
            </a:r>
          </a:p>
          <a:p>
            <a:pPr lvl="0"/>
            <a:r>
              <a:rPr lang="en-GB" dirty="0" smtClean="0"/>
              <a:t>Moved: Hiroshi Mano on behalf of </a:t>
            </a:r>
            <a:r>
              <a:rPr lang="en-GB" dirty="0" err="1" smtClean="0"/>
              <a:t>TGai</a:t>
            </a:r>
            <a:endParaRPr lang="en-GB" dirty="0" smtClean="0"/>
          </a:p>
          <a:p>
            <a:pPr lvl="0"/>
            <a:r>
              <a:rPr lang="en-GB" dirty="0" smtClean="0"/>
              <a:t>In the TG:</a:t>
            </a:r>
            <a:endParaRPr lang="en-GB" dirty="0"/>
          </a:p>
          <a:p>
            <a:pPr lvl="1"/>
            <a:r>
              <a:rPr lang="en-GB" dirty="0" err="1" smtClean="0"/>
              <a:t>Moved:Lei</a:t>
            </a:r>
            <a:endParaRPr lang="en-GB" dirty="0" smtClean="0"/>
          </a:p>
          <a:p>
            <a:pPr lvl="1"/>
            <a:r>
              <a:rPr lang="en-GB" dirty="0" err="1" smtClean="0"/>
              <a:t>Seconded:Jarkko</a:t>
            </a:r>
            <a:endParaRPr lang="en-GB" dirty="0" smtClean="0"/>
          </a:p>
          <a:p>
            <a:pPr lvl="1"/>
            <a:r>
              <a:rPr lang="en-GB" dirty="0" smtClean="0"/>
              <a:t>Result: 5-0 -3 </a:t>
            </a:r>
            <a:endParaRPr lang="ja-JP" altLang="en-US" dirty="0" smtClean="0"/>
          </a:p>
          <a:p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May 2013</a:t>
            </a:r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Hiroshi Mano (ATRD, Root, Lab)</a:t>
            </a: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E275D85B-EEFE-A142-B02B-B9A3C4542434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48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76359</TotalTime>
  <Words>629</Words>
  <Application>Microsoft Office PowerPoint</Application>
  <PresentationFormat>On-screen Show (4:3)</PresentationFormat>
  <Paragraphs>166</Paragraphs>
  <Slides>14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MS PGothic</vt:lpstr>
      <vt:lpstr>Calibri</vt:lpstr>
      <vt:lpstr>Times New Roman</vt:lpstr>
      <vt:lpstr>Default Design</vt:lpstr>
      <vt:lpstr>Document</vt:lpstr>
      <vt:lpstr>802.11 November 2013 Motions</vt:lpstr>
      <vt:lpstr>Abstract</vt:lpstr>
      <vt:lpstr>Wednesday</vt:lpstr>
      <vt:lpstr>Motion for EC Approval to forward the P802.11ac draft to Revcom</vt:lpstr>
      <vt:lpstr>Motion for EC Approval to forward the P802.11af draft to Revcom</vt:lpstr>
      <vt:lpstr>WG Telecons</vt:lpstr>
      <vt:lpstr>Teleconferences</vt:lpstr>
      <vt:lpstr>TGai</vt:lpstr>
      <vt:lpstr>Motion Adhoc meeting </vt:lpstr>
      <vt:lpstr>HEW SG</vt:lpstr>
      <vt:lpstr>Motion (WFA liaison Approval)</vt:lpstr>
      <vt:lpstr>Motion for Extension</vt:lpstr>
      <vt:lpstr>JTC1 new business</vt:lpstr>
      <vt:lpstr>Motion for 802.11 WG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Stephens, Adrian P</cp:lastModifiedBy>
  <cp:revision>1395</cp:revision>
  <cp:lastPrinted>1998-02-10T13:28:06Z</cp:lastPrinted>
  <dcterms:created xsi:type="dcterms:W3CDTF">1998-02-10T13:07:52Z</dcterms:created>
  <dcterms:modified xsi:type="dcterms:W3CDTF">2013-11-15T02:51:25Z</dcterms:modified>
</cp:coreProperties>
</file>