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75" r:id="rId5"/>
    <p:sldId id="276" r:id="rId6"/>
    <p:sldId id="273" r:id="rId7"/>
    <p:sldId id="271" r:id="rId8"/>
    <p:sldId id="272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01" autoAdjust="0"/>
  </p:normalViewPr>
  <p:slideViewPr>
    <p:cSldViewPr>
      <p:cViewPr varScale="1">
        <p:scale>
          <a:sx n="83" d="100"/>
          <a:sy n="83" d="100"/>
        </p:scale>
        <p:origin x="5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802.11-13/1253r1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</a:t>
            </a:r>
            <a:r>
              <a:rPr lang="en-US" dirty="0" smtClean="0"/>
              <a:t>P802.11ac draft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11-13/1400r1 as the report to the IEEE 802 Executive Committee on the requirements for approval to forward P802.11ac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P802.11ac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endParaRPr lang="en-US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Menzo</a:t>
            </a:r>
            <a:r>
              <a:rPr lang="en-GB" sz="2000" dirty="0" smtClean="0"/>
              <a:t> </a:t>
            </a:r>
            <a:r>
              <a:rPr lang="en-GB" sz="2000" dirty="0" err="1" smtClean="0"/>
              <a:t>Wentink</a:t>
            </a:r>
            <a:r>
              <a:rPr lang="en-GB" sz="2000" dirty="0" smtClean="0"/>
              <a:t>,  Seconded: </a:t>
            </a:r>
            <a:r>
              <a:rPr lang="en-GB" sz="2000" dirty="0" err="1" smtClean="0"/>
              <a:t>Joonsuk</a:t>
            </a:r>
            <a:r>
              <a:rPr lang="en-GB" sz="2000" dirty="0" smtClean="0"/>
              <a:t> Kim, Result: 21-0-0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</a:t>
            </a:r>
            <a:r>
              <a:rPr lang="en-US" dirty="0" smtClean="0"/>
              <a:t>P802.11af draft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</a:t>
            </a:r>
            <a:r>
              <a:rPr lang="en-US" dirty="0" smtClean="0"/>
              <a:t>11-13/1239r0 </a:t>
            </a:r>
            <a:r>
              <a:rPr lang="en-US" dirty="0" smtClean="0"/>
              <a:t>as the report to the IEEE 802 Executive Committee on the requirements for approval to forward P802.11ac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</a:t>
            </a:r>
            <a:r>
              <a:rPr lang="en-US" dirty="0" smtClean="0"/>
              <a:t>P802.11af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</a:t>
            </a:r>
            <a:r>
              <a:rPr lang="en-GB" dirty="0" smtClean="0"/>
              <a:t>by Rich Kennedy </a:t>
            </a:r>
            <a:r>
              <a:rPr lang="en-GB" dirty="0" smtClean="0"/>
              <a:t>on behalf of </a:t>
            </a:r>
            <a:r>
              <a:rPr lang="en-GB" dirty="0" err="1" smtClean="0"/>
              <a:t>TGaf</a:t>
            </a:r>
            <a:endParaRPr lang="en-GB" dirty="0" smtClean="0"/>
          </a:p>
          <a:p>
            <a:endParaRPr lang="en-US" dirty="0" smtClean="0"/>
          </a:p>
          <a:p>
            <a:r>
              <a:rPr lang="en-GB" sz="2000" smtClean="0"/>
              <a:t>TGaf</a:t>
            </a:r>
            <a:r>
              <a:rPr lang="en-GB" sz="2000" dirty="0" smtClean="0"/>
              <a:t> </a:t>
            </a:r>
            <a:r>
              <a:rPr lang="en-GB" sz="2000" dirty="0" smtClean="0"/>
              <a:t>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smtClean="0"/>
              <a:t>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,  </a:t>
            </a:r>
            <a:r>
              <a:rPr lang="en-GB" sz="2000" dirty="0" smtClean="0"/>
              <a:t>Seconded: </a:t>
            </a:r>
            <a:r>
              <a:rPr lang="en-GB" sz="2000" dirty="0" smtClean="0"/>
              <a:t>Peter Ecclesine</a:t>
            </a:r>
            <a:r>
              <a:rPr lang="en-GB" sz="2000" dirty="0" smtClean="0"/>
              <a:t>, </a:t>
            </a:r>
            <a:r>
              <a:rPr lang="en-GB" sz="2000" dirty="0" smtClean="0"/>
              <a:t>Result: </a:t>
            </a:r>
            <a:r>
              <a:rPr lang="en-GB" sz="2000" dirty="0"/>
              <a:t>8</a:t>
            </a:r>
            <a:r>
              <a:rPr lang="en-GB" sz="2000" dirty="0" smtClean="0"/>
              <a:t>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4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dirty="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34108"/>
              </p:ext>
            </p:extLst>
          </p:nvPr>
        </p:nvGraphicFramePr>
        <p:xfrm>
          <a:off x="304800" y="646983"/>
          <a:ext cx="8458200" cy="5831971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October 11, November 1, 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October 1 to November 5,  excluding October 22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 November 7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17, Oct. 31, Nov 14                   </a:t>
                      </a:r>
                    </a:p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7, Oct 10, Oct. 24, Nov 7, Nov 21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October 14 and 28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 October 29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November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DSRC Tiger Team:  Fridays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9, Oct. 30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00:01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76296</TotalTime>
  <Words>391</Words>
  <Application>Microsoft Office PowerPoint</Application>
  <PresentationFormat>On-screen Show (4:3)</PresentationFormat>
  <Paragraphs>115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PGothic</vt:lpstr>
      <vt:lpstr>Calibri</vt:lpstr>
      <vt:lpstr>Times New Roman</vt:lpstr>
      <vt:lpstr>Default Design</vt:lpstr>
      <vt:lpstr>Document</vt:lpstr>
      <vt:lpstr>802.11 November 2013 Motions</vt:lpstr>
      <vt:lpstr>Abstract</vt:lpstr>
      <vt:lpstr>Wednesday</vt:lpstr>
      <vt:lpstr>Motion for EC Approval to forward the P802.11ac draft to Revcom</vt:lpstr>
      <vt:lpstr>Motion for EC Approval to forward the P802.11af draft to Revcom</vt:lpstr>
      <vt:lpstr>Backup</vt:lpstr>
      <vt:lpstr>WG Telecons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1387</cp:revision>
  <cp:lastPrinted>1998-02-10T13:28:06Z</cp:lastPrinted>
  <dcterms:created xsi:type="dcterms:W3CDTF">1998-02-10T13:07:52Z</dcterms:created>
  <dcterms:modified xsi:type="dcterms:W3CDTF">2013-11-13T16:43:35Z</dcterms:modified>
</cp:coreProperties>
</file>