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0" r:id="rId3"/>
    <p:sldId id="274" r:id="rId4"/>
    <p:sldId id="275" r:id="rId5"/>
    <p:sldId id="273" r:id="rId6"/>
    <p:sldId id="271" r:id="rId7"/>
    <p:sldId id="272" r:id="rId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1" autoAdjust="0"/>
    <p:restoredTop sz="86401" autoAdjust="0"/>
  </p:normalViewPr>
  <p:slideViewPr>
    <p:cSldViewPr>
      <p:cViewPr varScale="1">
        <p:scale>
          <a:sx n="83" d="100"/>
          <a:sy n="83" d="100"/>
        </p:scale>
        <p:origin x="54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743E5B57-6A8F-45EA-A378-573A532AE747}" type="slidenum">
              <a:rPr lang="en-US" sz="1200" b="0" smtClean="0"/>
              <a:pPr/>
              <a:t>7</a:t>
            </a:fld>
            <a:endParaRPr lang="en-US" sz="1200" b="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2811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802.11-13/1253r0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November 2013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2013-11-1x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345231"/>
              </p:ext>
            </p:extLst>
          </p:nvPr>
        </p:nvGraphicFramePr>
        <p:xfrm>
          <a:off x="533400" y="232092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1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2092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November 2013 802.11 WG plenary meetings.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Motion for EC Approval to forward the draft to Revcom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Approve document 11-13/1400r1 as the report to the IEEE 802 Executive Committee on the requirements for approval to forward P802.11ac to </a:t>
            </a:r>
            <a:r>
              <a:rPr lang="en-US" dirty="0" err="1" smtClean="0"/>
              <a:t>RevCom</a:t>
            </a:r>
            <a:r>
              <a:rPr lang="en-US" dirty="0" smtClean="0"/>
              <a:t>, and</a:t>
            </a:r>
          </a:p>
          <a:p>
            <a:r>
              <a:rPr lang="en-US" dirty="0" smtClean="0"/>
              <a:t>Request the IEEE 802 Executive Committee to approve forwarding P802.11ac to </a:t>
            </a:r>
            <a:r>
              <a:rPr lang="en-US" dirty="0" err="1" smtClean="0"/>
              <a:t>RevCom</a:t>
            </a:r>
            <a:r>
              <a:rPr lang="en-US" dirty="0" smtClean="0"/>
              <a:t>.</a:t>
            </a:r>
          </a:p>
          <a:p>
            <a:r>
              <a:rPr lang="en-US" dirty="0" smtClean="0"/>
              <a:t> </a:t>
            </a:r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</a:t>
            </a:r>
            <a:r>
              <a:rPr lang="en-GB" dirty="0" err="1" smtClean="0"/>
              <a:t>-</a:t>
            </a:r>
            <a:r>
              <a:rPr lang="en-GB" dirty="0" err="1" smtClean="0"/>
              <a:t>Magd</a:t>
            </a:r>
            <a:r>
              <a:rPr lang="en-GB" dirty="0" smtClean="0"/>
              <a:t> on behalf of </a:t>
            </a:r>
            <a:r>
              <a:rPr lang="en-GB" dirty="0" err="1" smtClean="0"/>
              <a:t>TGac</a:t>
            </a:r>
            <a:endParaRPr lang="en-GB" smtClean="0"/>
          </a:p>
          <a:p>
            <a:endParaRPr lang="en-US" dirty="0" smtClean="0"/>
          </a:p>
          <a:p>
            <a:r>
              <a:rPr lang="en-GB" sz="2000" dirty="0" err="1" smtClean="0"/>
              <a:t>TGac</a:t>
            </a:r>
            <a:r>
              <a:rPr lang="en-GB" sz="2000" dirty="0" smtClean="0"/>
              <a:t> </a:t>
            </a:r>
            <a:r>
              <a:rPr lang="en-GB" sz="2000" dirty="0" smtClean="0"/>
              <a:t>vote: </a:t>
            </a:r>
            <a:endParaRPr lang="en-US" sz="2000" dirty="0" smtClean="0"/>
          </a:p>
          <a:p>
            <a:r>
              <a:rPr lang="en-GB" sz="2000" dirty="0" smtClean="0"/>
              <a:t>Moved: </a:t>
            </a:r>
            <a:r>
              <a:rPr lang="en-GB" sz="2000" dirty="0" err="1" smtClean="0"/>
              <a:t>Menzo</a:t>
            </a:r>
            <a:r>
              <a:rPr lang="en-GB" sz="2000" dirty="0" smtClean="0"/>
              <a:t> </a:t>
            </a:r>
            <a:r>
              <a:rPr lang="en-GB" sz="2000" dirty="0" err="1" smtClean="0"/>
              <a:t>Wentink</a:t>
            </a:r>
            <a:r>
              <a:rPr lang="en-GB" sz="2000" dirty="0" smtClean="0"/>
              <a:t>,  Seconded: </a:t>
            </a:r>
            <a:r>
              <a:rPr lang="en-GB" sz="2000" dirty="0" err="1" smtClean="0"/>
              <a:t>Joonsuk</a:t>
            </a:r>
            <a:r>
              <a:rPr lang="en-GB" sz="2000" dirty="0" smtClean="0"/>
              <a:t> Kim, Result: 21-0-0</a:t>
            </a: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5F56D5B2-5EC8-4469-9E07-49110C85A642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39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345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WG </a:t>
            </a:r>
            <a:r>
              <a:rPr lang="en-GB" dirty="0" err="1" smtClean="0"/>
              <a:t>Telecons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4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6F38AC5-624C-4168-BD39-591F8E21A6CC}" type="slidenum">
              <a:rPr lang="en-US" sz="1200" b="0" smtClean="0"/>
              <a:pPr/>
              <a:t>7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477000" cy="304800"/>
          </a:xfrm>
        </p:spPr>
        <p:txBody>
          <a:bodyPr/>
          <a:lstStyle/>
          <a:p>
            <a:r>
              <a:rPr lang="en-US" sz="2800" dirty="0" smtClean="0"/>
              <a:t>Teleconferences</a:t>
            </a:r>
          </a:p>
        </p:txBody>
      </p:sp>
      <p:graphicFrame>
        <p:nvGraphicFramePr>
          <p:cNvPr id="2266115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2834108"/>
              </p:ext>
            </p:extLst>
          </p:nvPr>
        </p:nvGraphicFramePr>
        <p:xfrm>
          <a:off x="304800" y="646983"/>
          <a:ext cx="8458200" cy="5831971"/>
        </p:xfrm>
        <a:graphic>
          <a:graphicData uri="http://schemas.openxmlformats.org/drawingml/2006/table">
            <a:tbl>
              <a:tblPr/>
              <a:tblGrid>
                <a:gridCol w="1371600"/>
                <a:gridCol w="4495800"/>
                <a:gridCol w="1371600"/>
                <a:gridCol w="1219200"/>
              </a:tblGrid>
              <a:tr h="240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</a:t>
                      </a: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Dates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Start Time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Duration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TGmc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Fridays, October 11, November 1, 8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TGai</a:t>
                      </a:r>
                      <a:endParaRPr lang="en-US" sz="2000" b="0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Tuesdays, October 1 to November 5,  excluding October 22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</a:t>
                      </a: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09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TGah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Thursday November 7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7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TGac</a:t>
                      </a: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 17, Oct. 31, Nov 14                   </a:t>
                      </a:r>
                    </a:p>
                    <a:p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 7, Oct 10, Oct. 24, Nov 7, Nov 21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TGaf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 to November 30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TGak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Monday October 14 and 28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TGaq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 October 29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TGaj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October 17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REG SC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Thursdays to November 30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DSRC Tiger Team:  Fridays to November 30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12:30 ET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 hours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HEW SG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Oct. 9, Oct. 30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Oct. 17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00:01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Publicity SC,</a:t>
                      </a:r>
                      <a:b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ARC SC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Telecon</a:t>
                      </a: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(s) to be announced on 10-days notice as required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05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76293</TotalTime>
  <Words>332</Words>
  <Application>Microsoft Office PowerPoint</Application>
  <PresentationFormat>On-screen Show (4:3)</PresentationFormat>
  <Paragraphs>104</Paragraphs>
  <Slides>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MS PGothic</vt:lpstr>
      <vt:lpstr>Calibri</vt:lpstr>
      <vt:lpstr>Times New Roman</vt:lpstr>
      <vt:lpstr>Default Design</vt:lpstr>
      <vt:lpstr>Document</vt:lpstr>
      <vt:lpstr>802.11 November 2013 Motions</vt:lpstr>
      <vt:lpstr>Abstract</vt:lpstr>
      <vt:lpstr>Wednesday</vt:lpstr>
      <vt:lpstr>Motion for EC Approval to forward the draft to Revcom</vt:lpstr>
      <vt:lpstr>Backup</vt:lpstr>
      <vt:lpstr>WG Telecons</vt:lpstr>
      <vt:lpstr>Teleconferences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Stephens, Adrian P</cp:lastModifiedBy>
  <cp:revision>1386</cp:revision>
  <cp:lastPrinted>1998-02-10T13:28:06Z</cp:lastPrinted>
  <dcterms:created xsi:type="dcterms:W3CDTF">1998-02-10T13:07:52Z</dcterms:created>
  <dcterms:modified xsi:type="dcterms:W3CDTF">2013-11-13T16:15:24Z</dcterms:modified>
</cp:coreProperties>
</file>