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7"/>
  </p:notesMasterIdLst>
  <p:handoutMasterIdLst>
    <p:handoutMasterId r:id="rId18"/>
  </p:handoutMasterIdLst>
  <p:sldIdLst>
    <p:sldId id="269" r:id="rId2"/>
    <p:sldId id="257" r:id="rId3"/>
    <p:sldId id="296" r:id="rId4"/>
    <p:sldId id="299" r:id="rId5"/>
    <p:sldId id="301" r:id="rId6"/>
    <p:sldId id="302" r:id="rId7"/>
    <p:sldId id="303" r:id="rId8"/>
    <p:sldId id="304" r:id="rId9"/>
    <p:sldId id="300" r:id="rId10"/>
    <p:sldId id="272" r:id="rId11"/>
    <p:sldId id="273" r:id="rId12"/>
    <p:sldId id="274" r:id="rId13"/>
    <p:sldId id="275" r:id="rId14"/>
    <p:sldId id="276" r:id="rId15"/>
    <p:sldId id="29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4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11</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14</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05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Oct/Nov</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13-1250r04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1244-01-00ai-september-2013-nanjing-session-minutes.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3/11-13-1212-01-00ai-additional-security-comment-resolutions.xlsx" TargetMode="External"/><Relationship Id="rId4" Type="http://schemas.openxmlformats.org/officeDocument/2006/relationships/hyperlink" Target="https://mentor.ieee.org/802.11/dcn/13/11-13-1268-00-00ai-active-scanning-comment-resolutions.xlsx" TargetMode="External"/><Relationship Id="rId5" Type="http://schemas.openxmlformats.org/officeDocument/2006/relationships/hyperlink" Target="https://mentor.ieee.org/802.11/dcn/13/11-13-1269-00-00ai-active-scanning-text.docx" TargetMode="External"/><Relationship Id="rId1" Type="http://schemas.openxmlformats.org/officeDocument/2006/relationships/slideLayout" Target="../slideLayouts/slideLayout2.xml"/><Relationship Id="rId2" Type="http://schemas.openxmlformats.org/officeDocument/2006/relationships/hyperlink" Target="https://mentor.ieee.org/802.11/dcn/13/11-13-1251-01-00ai-october-november-teleconference-minutes.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1251-02-00ai-october-november-teleconference-minutes.doc" TargetMode="External"/><Relationship Id="rId3" Type="http://schemas.openxmlformats.org/officeDocument/2006/relationships/hyperlink" Target="https://mentor.ieee.org/802.11/dcn/13/11-13-1269-00-00ai-active-scanning-text.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3/11-13-1289-01-00ai-lb198-resolutions-related-to-hlp.xlsx" TargetMode="External"/><Relationship Id="rId4" Type="http://schemas.openxmlformats.org/officeDocument/2006/relationships/hyperlink" Target="https://mentor.ieee.org/802.11/dcn/13/11-13-1215-02-00ai-proposed-resolutions-to-the-assigned-tgai-lb198-comments.xlsx" TargetMode="External"/><Relationship Id="rId5" Type="http://schemas.openxmlformats.org/officeDocument/2006/relationships/hyperlink" Target="https://mentor.ieee.org/802.11/dcn/13/11-13-1295-00-00ai-proposed-text-changes-in-10-44-2-for-tgai-comment-resolution.docx" TargetMode="External"/><Relationship Id="rId1" Type="http://schemas.openxmlformats.org/officeDocument/2006/relationships/slideLayout" Target="../slideLayouts/slideLayout2.xml"/><Relationship Id="rId2" Type="http://schemas.openxmlformats.org/officeDocument/2006/relationships/hyperlink" Target="https://mentor.ieee.org/802.11/dcn/13/11-13-1251-02-00ai-october-november-teleconference-minutes.do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1251-02-00ai-october-november-teleconference-minutes.doc"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Oct to Nov</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2013-10-01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10</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11</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12</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13</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14</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15</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Oct to Nov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Oct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13-1244r1 September 2013 Nanjing Session Minutes</a:t>
            </a:r>
          </a:p>
          <a:p>
            <a:pPr lvl="1">
              <a:defRPr/>
            </a:pPr>
            <a:r>
              <a:rPr lang="en-US" altLang="ja-JP" dirty="0" smtClean="0">
                <a:hlinkClick r:id="rId2"/>
              </a:rPr>
              <a:t>https://mentor.ieee.org/802.11/dcn/13/11-13-1244-01-00ai-september-2013-nanjing-session-minutes.doc</a:t>
            </a:r>
            <a:endParaRPr lang="en-US" altLang="ja-JP" dirty="0" smtClean="0"/>
          </a:p>
          <a:p>
            <a:pPr>
              <a:defRPr/>
            </a:pPr>
            <a:r>
              <a:rPr lang="en-US" altLang="ja-JP" dirty="0" smtClean="0"/>
              <a:t>Editors report</a:t>
            </a:r>
          </a:p>
          <a:p>
            <a:pPr>
              <a:defRPr/>
            </a:pPr>
            <a:r>
              <a:rPr lang="en-US" altLang="ja-JP" dirty="0" smtClean="0"/>
              <a:t>Plan for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Oct</a:t>
            </a:r>
          </a:p>
        </p:txBody>
      </p:sp>
      <p:sp>
        <p:nvSpPr>
          <p:cNvPr id="20483" name="Content Placeholder 2"/>
          <p:cNvSpPr>
            <a:spLocks noGrp="1"/>
          </p:cNvSpPr>
          <p:nvPr>
            <p:ph idx="1"/>
          </p:nvPr>
        </p:nvSpPr>
        <p:spPr>
          <a:xfrm>
            <a:off x="685800" y="1219200"/>
            <a:ext cx="8077200" cy="5257800"/>
          </a:xfrm>
        </p:spPr>
        <p:txBody>
          <a:bodyPr>
            <a:normAutofit fontScale="70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teleconference meeting Minutes</a:t>
            </a:r>
          </a:p>
          <a:p>
            <a:pPr lvl="1">
              <a:defRPr/>
            </a:pPr>
            <a:r>
              <a:rPr lang="en-US" altLang="ja-JP" dirty="0" smtClean="0"/>
              <a:t>13-1251r1 October-November Teleconference Minutes</a:t>
            </a:r>
          </a:p>
          <a:p>
            <a:pPr lvl="1">
              <a:defRPr/>
            </a:pPr>
            <a:r>
              <a:rPr lang="en-US" altLang="ja-JP" dirty="0" smtClean="0">
                <a:hlinkClick r:id="rId2"/>
              </a:rPr>
              <a:t>https://mentor.ieee.org/802.11/dcn/13/11-13-1251-01-00ai-october-november-teleconference-minutes.doc</a:t>
            </a:r>
            <a:endParaRPr lang="en-US" altLang="ja-JP" dirty="0" smtClean="0"/>
          </a:p>
          <a:p>
            <a:pPr>
              <a:defRPr/>
            </a:pPr>
            <a:r>
              <a:rPr lang="en-US" altLang="ja-JP" dirty="0" smtClean="0"/>
              <a:t>Editors report</a:t>
            </a:r>
          </a:p>
          <a:p>
            <a:pPr>
              <a:defRPr/>
            </a:pPr>
            <a:r>
              <a:rPr lang="en-US" altLang="ja-JP" dirty="0" smtClean="0"/>
              <a:t>Comment resolution</a:t>
            </a:r>
          </a:p>
          <a:p>
            <a:pPr lvl="1">
              <a:defRPr/>
            </a:pPr>
            <a:r>
              <a:rPr lang="en-US" altLang="ja-JP" dirty="0" smtClean="0"/>
              <a:t>13-1212r1 Additional security comment resolutions /Peter Yee</a:t>
            </a:r>
          </a:p>
          <a:p>
            <a:pPr lvl="1">
              <a:defRPr/>
            </a:pPr>
            <a:r>
              <a:rPr lang="en-US" altLang="ja-JP" dirty="0" smtClean="0">
                <a:hlinkClick r:id="rId3"/>
              </a:rPr>
              <a:t>https://mentor.ieee.org/802.11/dcn/13/11-13-1212-01-00ai-additional-security-comment-resolutions.xlsx</a:t>
            </a:r>
            <a:endParaRPr lang="en-US" altLang="ja-JP" dirty="0" smtClean="0"/>
          </a:p>
          <a:p>
            <a:pPr lvl="1">
              <a:defRPr/>
            </a:pPr>
            <a:r>
              <a:rPr lang="en-US" altLang="ja-JP" dirty="0" smtClean="0"/>
              <a:t>13-1268r0 active-scanning-comment-resolutions / </a:t>
            </a:r>
            <a:r>
              <a:rPr lang="en-US" altLang="ja-JP" dirty="0" err="1" smtClean="0"/>
              <a:t>Jarkko</a:t>
            </a:r>
            <a:r>
              <a:rPr lang="en-US" altLang="ja-JP" dirty="0" smtClean="0"/>
              <a:t> </a:t>
            </a:r>
            <a:r>
              <a:rPr lang="en-US" altLang="ja-JP" dirty="0" err="1" smtClean="0"/>
              <a:t>Kneckt</a:t>
            </a:r>
            <a:endParaRPr lang="en-US" altLang="ja-JP" dirty="0" smtClean="0"/>
          </a:p>
          <a:p>
            <a:pPr lvl="1">
              <a:defRPr/>
            </a:pPr>
            <a:r>
              <a:rPr lang="en-US" altLang="ja-JP" dirty="0" smtClean="0">
                <a:hlinkClick r:id="rId4"/>
              </a:rPr>
              <a:t>https://mentor.ieee.org/802.11/dcn/13/11-13-1268-00-00ai-active-scanning-comment-resolutions.xlsx</a:t>
            </a:r>
            <a:endParaRPr lang="en-US" altLang="ja-JP" dirty="0" smtClean="0"/>
          </a:p>
          <a:p>
            <a:pPr lvl="1">
              <a:defRPr/>
            </a:pPr>
            <a:r>
              <a:rPr lang="en-US" altLang="ja-JP" dirty="0" smtClean="0"/>
              <a:t>13-1269r0 Active-Scanning-Text / </a:t>
            </a:r>
            <a:r>
              <a:rPr lang="en-US" altLang="ja-JP" dirty="0" err="1" smtClean="0"/>
              <a:t>Jarkko</a:t>
            </a:r>
            <a:r>
              <a:rPr lang="en-US" altLang="ja-JP" dirty="0" smtClean="0"/>
              <a:t> </a:t>
            </a:r>
            <a:r>
              <a:rPr lang="en-US" altLang="ja-JP" dirty="0" err="1" smtClean="0"/>
              <a:t>Kneckt</a:t>
            </a:r>
            <a:endParaRPr lang="en-US" altLang="ja-JP" dirty="0" smtClean="0"/>
          </a:p>
          <a:p>
            <a:pPr lvl="1">
              <a:defRPr/>
            </a:pPr>
            <a:r>
              <a:rPr lang="en-US" altLang="ja-JP" dirty="0" smtClean="0">
                <a:hlinkClick r:id="rId5"/>
              </a:rPr>
              <a:t>https://mentor.ieee.org/802.11/dcn/13/11-13-1269-00-00ai-active-scanning-text.docx</a:t>
            </a:r>
            <a:endParaRPr lang="en-US" altLang="ja-JP" dirty="0" smtClean="0"/>
          </a:p>
          <a:p>
            <a:pPr lvl="1">
              <a:defRPr/>
            </a:pPr>
            <a:r>
              <a:rPr lang="en-US" altLang="ja-JP" dirty="0" smtClean="0"/>
              <a:t>13-1044r1 Clarifications-for-Scan-reports / Lei Wang and </a:t>
            </a:r>
            <a:r>
              <a:rPr lang="en-US" altLang="ja-JP" dirty="0" err="1" smtClean="0"/>
              <a:t>Jarkko</a:t>
            </a:r>
            <a:r>
              <a:rPr lang="en-US" altLang="ja-JP" dirty="0" smtClean="0"/>
              <a:t> </a:t>
            </a:r>
            <a:r>
              <a:rPr lang="en-US" altLang="ja-JP" dirty="0" err="1" smtClean="0"/>
              <a:t>Kneckt</a:t>
            </a:r>
            <a:endParaRPr lang="en-US" altLang="ja-JP" dirty="0" smtClean="0"/>
          </a:p>
          <a:p>
            <a:pPr lvl="1">
              <a:defRPr/>
            </a:pPr>
            <a:r>
              <a:rPr lang="en-US" altLang="ja-JP" dirty="0" smtClean="0"/>
              <a:t>https://mentor.ieee.org/802.11/dcn/13/11-13-1044-01-00ai-clarifications-for-scan-reports.docx</a:t>
            </a:r>
          </a:p>
          <a:p>
            <a:pPr>
              <a:defRPr/>
            </a:pPr>
            <a:r>
              <a:rPr lang="en-US" altLang="ja-JP" dirty="0" smtClean="0"/>
              <a:t>Plan for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Oct</a:t>
            </a:r>
          </a:p>
        </p:txBody>
      </p:sp>
      <p:sp>
        <p:nvSpPr>
          <p:cNvPr id="20483" name="Content Placeholder 2"/>
          <p:cNvSpPr>
            <a:spLocks noGrp="1"/>
          </p:cNvSpPr>
          <p:nvPr>
            <p:ph idx="1"/>
          </p:nvPr>
        </p:nvSpPr>
        <p:spPr>
          <a:xfrm>
            <a:off x="685800" y="1219200"/>
            <a:ext cx="8077200" cy="5257800"/>
          </a:xfrm>
        </p:spPr>
        <p:txBody>
          <a:bodyPr>
            <a:normAutofit fontScale="925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teleconference meeting Minutes</a:t>
            </a:r>
          </a:p>
          <a:p>
            <a:pPr lvl="1">
              <a:defRPr/>
            </a:pPr>
            <a:r>
              <a:rPr lang="en-US" altLang="ja-JP" dirty="0" smtClean="0"/>
              <a:t>13-1251r2 October-November Teleconference Minutes</a:t>
            </a:r>
          </a:p>
          <a:p>
            <a:pPr lvl="1">
              <a:defRPr/>
            </a:pPr>
            <a:r>
              <a:rPr lang="en-US" altLang="ja-JP" dirty="0" smtClean="0">
                <a:hlinkClick r:id="rId2"/>
              </a:rPr>
              <a:t>https://mentor.ieee.org/802.11/dcn/13/11-13-1251-02-00ai-october-november-teleconference-minutes.doc</a:t>
            </a:r>
            <a:endParaRPr lang="en-US" altLang="ja-JP" dirty="0" smtClean="0"/>
          </a:p>
          <a:p>
            <a:pPr>
              <a:defRPr/>
            </a:pPr>
            <a:r>
              <a:rPr lang="en-US" altLang="ja-JP" dirty="0" smtClean="0"/>
              <a:t>Comment resolution</a:t>
            </a:r>
          </a:p>
          <a:p>
            <a:pPr lvl="1">
              <a:defRPr/>
            </a:pPr>
            <a:r>
              <a:rPr lang="en-US" altLang="ja-JP" dirty="0" smtClean="0"/>
              <a:t>13-1269r1 Active-Scanning-Text / </a:t>
            </a:r>
            <a:r>
              <a:rPr lang="en-US" altLang="ja-JP" dirty="0" err="1" smtClean="0"/>
              <a:t>Jarkko</a:t>
            </a:r>
            <a:r>
              <a:rPr lang="en-US" altLang="ja-JP" dirty="0" smtClean="0"/>
              <a:t> </a:t>
            </a:r>
            <a:r>
              <a:rPr lang="en-US" altLang="ja-JP" dirty="0" err="1" smtClean="0"/>
              <a:t>Kneckt</a:t>
            </a:r>
            <a:endParaRPr lang="en-US" altLang="ja-JP" dirty="0" smtClean="0"/>
          </a:p>
          <a:p>
            <a:pPr lvl="1">
              <a:defRPr/>
            </a:pPr>
            <a:r>
              <a:rPr lang="en-US" altLang="ja-JP" dirty="0" smtClean="0">
                <a:hlinkClick r:id="rId3"/>
              </a:rPr>
              <a:t>https://mentor.ieee.org/802.11/dcn/13/11-13-1269-00-00ai-active-scanning-text.docx</a:t>
            </a:r>
            <a:endParaRPr lang="en-US" altLang="ja-JP" dirty="0" smtClean="0"/>
          </a:p>
          <a:p>
            <a:pPr lvl="1">
              <a:defRPr/>
            </a:pPr>
            <a:r>
              <a:rPr lang="en-US" altLang="ja-JP" dirty="0" err="1" smtClean="0"/>
              <a:t>Santosh</a:t>
            </a:r>
            <a:r>
              <a:rPr lang="en-US" altLang="ja-JP" dirty="0" smtClean="0"/>
              <a:t> </a:t>
            </a:r>
            <a:r>
              <a:rPr lang="en-US" altLang="ja-JP" dirty="0" err="1" smtClean="0"/>
              <a:t>Pandey</a:t>
            </a:r>
            <a:endParaRPr lang="ja-JP" altLang="en-US" dirty="0" smtClean="0"/>
          </a:p>
          <a:p>
            <a:pPr lvl="1">
              <a:defRPr/>
            </a:pPr>
            <a:endParaRPr lang="en-US" altLang="ja-JP" dirty="0" smtClean="0"/>
          </a:p>
          <a:p>
            <a:pPr>
              <a:defRPr/>
            </a:pPr>
            <a:r>
              <a:rPr lang="en-US" altLang="ja-JP" dirty="0" smtClean="0"/>
              <a:t>Plan for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Oct</a:t>
            </a:r>
          </a:p>
        </p:txBody>
      </p:sp>
      <p:sp>
        <p:nvSpPr>
          <p:cNvPr id="20483" name="Content Placeholder 2"/>
          <p:cNvSpPr>
            <a:spLocks noGrp="1"/>
          </p:cNvSpPr>
          <p:nvPr>
            <p:ph idx="1"/>
          </p:nvPr>
        </p:nvSpPr>
        <p:spPr>
          <a:xfrm>
            <a:off x="685800" y="1219200"/>
            <a:ext cx="8077200" cy="5257800"/>
          </a:xfrm>
        </p:spPr>
        <p:txBody>
          <a:bodyPr>
            <a:normAutofit fontScale="92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teleconference meeting Minutes</a:t>
            </a:r>
          </a:p>
          <a:p>
            <a:pPr lvl="1">
              <a:defRPr/>
            </a:pPr>
            <a:r>
              <a:rPr lang="en-US" altLang="ja-JP" dirty="0" smtClean="0"/>
              <a:t>13-1251r3 October-November Teleconference Minutes</a:t>
            </a:r>
          </a:p>
          <a:p>
            <a:pPr lvl="1">
              <a:defRPr/>
            </a:pPr>
            <a:r>
              <a:rPr lang="en-US" altLang="ja-JP" dirty="0" smtClean="0">
                <a:hlinkClick r:id="rId2"/>
              </a:rPr>
              <a:t>https://mentor.ieee.org/802.11/dcn/13/11-13-1251-03-00ai-october-november-teleconference-minutes.doc</a:t>
            </a:r>
            <a:endParaRPr lang="en-US" altLang="ja-JP" dirty="0" smtClean="0"/>
          </a:p>
          <a:p>
            <a:pPr>
              <a:defRPr/>
            </a:pPr>
            <a:r>
              <a:rPr lang="en-US" altLang="ja-JP" dirty="0" smtClean="0"/>
              <a:t>Comment resolution</a:t>
            </a:r>
          </a:p>
          <a:p>
            <a:pPr lvl="1">
              <a:defRPr/>
            </a:pPr>
            <a:r>
              <a:rPr lang="en-US" altLang="ja-JP" dirty="0" smtClean="0"/>
              <a:t>13/1289r1 LB198 Resolutions Related to HLP/ Hitoshi Morioka</a:t>
            </a:r>
          </a:p>
          <a:p>
            <a:pPr lvl="1">
              <a:defRPr/>
            </a:pPr>
            <a:r>
              <a:rPr lang="en-US" altLang="ja-JP" dirty="0" smtClean="0">
                <a:hlinkClick r:id="rId3"/>
              </a:rPr>
              <a:t>https://mentor.ieee.org/802.11/dcn/13/11-13-1289-01-00ai-lb198-resolutions-related-to-hlp.xlsx</a:t>
            </a:r>
            <a:endParaRPr lang="en-US" altLang="ja-JP" dirty="0" smtClean="0"/>
          </a:p>
          <a:p>
            <a:pPr lvl="1"/>
            <a:r>
              <a:rPr lang="en-US" altLang="ja-JP" dirty="0" smtClean="0"/>
              <a:t>13-1215r2 Proposed resolutions /Lei Wang</a:t>
            </a:r>
            <a:r>
              <a:rPr lang="ja-JP" altLang="en-US" sz="300" dirty="0" smtClean="0"/>
              <a:t> </a:t>
            </a:r>
            <a:r>
              <a:rPr lang="en-US" altLang="ja-JP" dirty="0" smtClean="0">
                <a:hlinkClick r:id="rId4"/>
              </a:rPr>
              <a:t>https://mentor.ieee.org/802.11/dcn/13/11-13-1215-02-00ai-proposed-resolutions-to-the-assigned-tgai-lb198-comments.xlsx</a:t>
            </a:r>
            <a:r>
              <a:rPr lang="ja-JP" altLang="en-US" dirty="0" smtClean="0"/>
              <a:t> </a:t>
            </a:r>
          </a:p>
          <a:p>
            <a:pPr lvl="1"/>
            <a:r>
              <a:rPr lang="en-US" altLang="ja-JP" dirty="0" smtClean="0"/>
              <a:t>13-1295r0 Proposed text change / Lei Wan</a:t>
            </a:r>
            <a:r>
              <a:rPr lang="ja-JP" altLang="en-US" sz="300" dirty="0" smtClean="0"/>
              <a:t> </a:t>
            </a:r>
            <a:r>
              <a:rPr lang="en-US" altLang="ja-JP" dirty="0" smtClean="0">
                <a:hlinkClick r:id="rId5"/>
              </a:rPr>
              <a:t>https://mentor.ieee.org/802.11/dcn/13/11-13-1295-00-00ai-proposed-text-changes-in-10-44-2-for-tgai-comment-resolution.docx</a:t>
            </a:r>
            <a:r>
              <a:rPr lang="ja-JP" altLang="en-US" dirty="0" smtClean="0"/>
              <a:t> </a:t>
            </a:r>
            <a:endParaRPr lang="en-US" altLang="ja-JP" dirty="0" smtClean="0"/>
          </a:p>
          <a:p>
            <a:pPr>
              <a:defRPr/>
            </a:pPr>
            <a:r>
              <a:rPr lang="en-US" altLang="ja-JP" dirty="0" smtClean="0"/>
              <a:t>Plan for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teleconference meeting Minutes</a:t>
            </a:r>
          </a:p>
          <a:p>
            <a:pPr lvl="1">
              <a:defRPr/>
            </a:pPr>
            <a:r>
              <a:rPr lang="en-US" altLang="ja-JP" dirty="0" smtClean="0"/>
              <a:t>13-</a:t>
            </a:r>
            <a:r>
              <a:rPr lang="en-US" altLang="ja-JP" dirty="0" smtClean="0"/>
              <a:t>1251r4 </a:t>
            </a:r>
            <a:r>
              <a:rPr lang="en-US" altLang="ja-JP" dirty="0" smtClean="0"/>
              <a:t>October-November Teleconference Minutes</a:t>
            </a:r>
          </a:p>
          <a:p>
            <a:pPr lvl="1">
              <a:defRPr/>
            </a:pPr>
            <a:r>
              <a:rPr lang="en-US" altLang="ja-JP" dirty="0" smtClean="0">
                <a:hlinkClick r:id="rId2"/>
              </a:rPr>
              <a:t>https://mentor.ieee.org/802.11/dcn/13/11-13-1251-</a:t>
            </a:r>
            <a:r>
              <a:rPr lang="en-US" altLang="ja-JP" dirty="0" smtClean="0">
                <a:hlinkClick r:id="rId2"/>
              </a:rPr>
              <a:t>04-</a:t>
            </a:r>
            <a:r>
              <a:rPr lang="en-US" altLang="ja-JP" dirty="0" smtClean="0">
                <a:hlinkClick r:id="rId2"/>
              </a:rPr>
              <a:t>00ai-october-november-teleconference-minutes.doc</a:t>
            </a:r>
            <a:endParaRPr lang="en-US" altLang="ja-JP" dirty="0" smtClean="0"/>
          </a:p>
          <a:p>
            <a:pPr>
              <a:defRPr/>
            </a:pPr>
            <a:r>
              <a:rPr lang="en-US" altLang="ja-JP" dirty="0" smtClean="0"/>
              <a:t>Comment </a:t>
            </a:r>
            <a:r>
              <a:rPr lang="en-US" altLang="ja-JP" dirty="0" smtClean="0"/>
              <a:t>resolution</a:t>
            </a:r>
          </a:p>
          <a:p>
            <a:pPr lvl="1" eaLnBrk="1" fontAlgn="t" hangingPunct="1"/>
            <a:r>
              <a:rPr kumimoji="1" lang="en-US" dirty="0" smtClean="0"/>
              <a:t>Jason Lee</a:t>
            </a:r>
            <a:endParaRPr kumimoji="1" lang="ja-JP" altLang="en-US" dirty="0" smtClean="0"/>
          </a:p>
          <a:p>
            <a:pPr lvl="1" eaLnBrk="1" fontAlgn="t" hangingPunct="1"/>
            <a:r>
              <a:rPr kumimoji="1" lang="en-US" dirty="0" smtClean="0"/>
              <a:t>Lin </a:t>
            </a:r>
            <a:r>
              <a:rPr kumimoji="1" lang="en-US" dirty="0" err="1" smtClean="0"/>
              <a:t>Chai</a:t>
            </a:r>
            <a:endParaRPr lang="en-US" dirty="0" smtClean="0"/>
          </a:p>
          <a:p>
            <a:pPr lvl="1" eaLnBrk="1" fontAlgn="t" hangingPunct="1"/>
            <a:r>
              <a:rPr kumimoji="1" lang="en-US" dirty="0" smtClean="0"/>
              <a:t>13-1312/r1 </a:t>
            </a:r>
            <a:r>
              <a:rPr lang="en-US" altLang="ja-JP" dirty="0" smtClean="0"/>
              <a:t>Comments resolutions for </a:t>
            </a:r>
            <a:r>
              <a:rPr lang="en-US" altLang="ja-JP" dirty="0" smtClean="0"/>
              <a:t>11.11.2 / </a:t>
            </a:r>
            <a:r>
              <a:rPr kumimoji="1" lang="en-US" dirty="0" smtClean="0"/>
              <a:t>George </a:t>
            </a:r>
            <a:r>
              <a:rPr kumimoji="1" lang="en-US" dirty="0" err="1" smtClean="0"/>
              <a:t>Cherian</a:t>
            </a:r>
            <a:endParaRPr kumimoji="1" lang="ja-JP" altLang="en-US" dirty="0" smtClean="0"/>
          </a:p>
          <a:p>
            <a:pPr lvl="1" eaLnBrk="1" fontAlgn="t" hangingPunct="1"/>
            <a:r>
              <a:rPr kumimoji="1" lang="en-US" dirty="0" smtClean="0"/>
              <a:t>Rob </a:t>
            </a:r>
            <a:r>
              <a:rPr kumimoji="1" lang="en-US" dirty="0" smtClean="0"/>
              <a:t>Sum</a:t>
            </a:r>
            <a:endParaRPr lang="en-US" altLang="ja-JP" dirty="0" smtClean="0"/>
          </a:p>
          <a:p>
            <a:pPr>
              <a:defRPr/>
            </a:pPr>
            <a:r>
              <a:rPr lang="en-US" altLang="ja-JP" dirty="0" smtClean="0"/>
              <a:t>Plan </a:t>
            </a:r>
            <a:r>
              <a:rPr lang="en-US" altLang="ja-JP" dirty="0" smtClean="0"/>
              <a:t>for</a:t>
            </a:r>
            <a:r>
              <a:rPr lang="en-US" altLang="ja-JP" dirty="0" smtClean="0"/>
              <a:t> </a:t>
            </a:r>
            <a:r>
              <a:rPr lang="en-US" altLang="ja-JP" dirty="0" smtClean="0"/>
              <a:t>Dallas</a:t>
            </a:r>
            <a:endParaRPr lang="en-US" altLang="ja-JP"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Plan for weekly call </a:t>
            </a:r>
            <a:endParaRPr lang="ja-JP" altLang="en-US" dirty="0"/>
          </a:p>
        </p:txBody>
      </p:sp>
      <p:graphicFrame>
        <p:nvGraphicFramePr>
          <p:cNvPr id="7" name="コンテンツ プレースホルダ 6"/>
          <p:cNvGraphicFramePr>
            <a:graphicFrameLocks noGrp="1"/>
          </p:cNvGraphicFramePr>
          <p:nvPr>
            <p:ph idx="1"/>
          </p:nvPr>
        </p:nvGraphicFramePr>
        <p:xfrm>
          <a:off x="439551" y="1600200"/>
          <a:ext cx="7769430" cy="3086384"/>
        </p:xfrm>
        <a:graphic>
          <a:graphicData uri="http://schemas.openxmlformats.org/drawingml/2006/table">
            <a:tbl>
              <a:tblPr firstRow="1" bandRow="1">
                <a:tableStyleId>{5C22544A-7EE6-4342-B048-85BDC9FD1C3A}</a:tableStyleId>
              </a:tblPr>
              <a:tblGrid>
                <a:gridCol w="989036"/>
                <a:gridCol w="1706880"/>
                <a:gridCol w="1509608"/>
                <a:gridCol w="1632280"/>
                <a:gridCol w="1931626"/>
              </a:tblGrid>
              <a:tr h="451556">
                <a:tc>
                  <a:txBody>
                    <a:bodyPr/>
                    <a:lstStyle/>
                    <a:p>
                      <a:r>
                        <a:rPr kumimoji="1" lang="en-US" altLang="ja-JP" dirty="0" smtClean="0"/>
                        <a:t>Date</a:t>
                      </a:r>
                      <a:endParaRPr kumimoji="1" lang="ja-JP" altLang="en-US" dirty="0"/>
                    </a:p>
                  </a:txBody>
                  <a:tcPr/>
                </a:tc>
                <a:tc>
                  <a:txBody>
                    <a:bodyPr/>
                    <a:lstStyle/>
                    <a:p>
                      <a:r>
                        <a:rPr kumimoji="1" lang="en-US" altLang="ja-JP" dirty="0" smtClean="0"/>
                        <a:t>Topics1</a:t>
                      </a:r>
                      <a:endParaRPr kumimoji="1" lang="ja-JP" altLang="en-US" dirty="0"/>
                    </a:p>
                  </a:txBody>
                  <a:tcPr/>
                </a:tc>
                <a:tc>
                  <a:txBody>
                    <a:bodyPr/>
                    <a:lstStyle/>
                    <a:p>
                      <a:r>
                        <a:rPr kumimoji="1" lang="en-US" altLang="ja-JP" dirty="0" smtClean="0"/>
                        <a:t>Topics2</a:t>
                      </a:r>
                      <a:endParaRPr kumimoji="1" lang="ja-JP" altLang="en-US" dirty="0"/>
                    </a:p>
                  </a:txBody>
                  <a:tcPr/>
                </a:tc>
                <a:tc>
                  <a:txBody>
                    <a:bodyPr/>
                    <a:lstStyle/>
                    <a:p>
                      <a:r>
                        <a:rPr kumimoji="1" lang="en-US" altLang="ja-JP" dirty="0" smtClean="0"/>
                        <a:t>Topic3</a:t>
                      </a:r>
                      <a:endParaRPr kumimoji="1" lang="ja-JP" altLang="en-US" dirty="0"/>
                    </a:p>
                  </a:txBody>
                  <a:tcPr/>
                </a:tc>
                <a:tc>
                  <a:txBody>
                    <a:bodyPr/>
                    <a:lstStyle/>
                    <a:p>
                      <a:r>
                        <a:rPr kumimoji="1" lang="en-US" altLang="ja-JP" dirty="0" smtClean="0"/>
                        <a:t>General</a:t>
                      </a:r>
                      <a:r>
                        <a:rPr kumimoji="1" lang="en-US" altLang="ja-JP" baseline="0" dirty="0" smtClean="0"/>
                        <a:t> </a:t>
                      </a:r>
                      <a:endParaRPr kumimoji="1" lang="ja-JP" altLang="en-US" dirty="0"/>
                    </a:p>
                  </a:txBody>
                  <a:tcPr/>
                </a:tc>
              </a:tr>
              <a:tr h="386644">
                <a:tc>
                  <a:txBody>
                    <a:bodyPr/>
                    <a:lstStyle/>
                    <a:p>
                      <a:r>
                        <a:rPr kumimoji="1" lang="en-US" altLang="ja-JP" dirty="0" smtClean="0"/>
                        <a:t>1</a:t>
                      </a:r>
                      <a:r>
                        <a:rPr kumimoji="1" lang="en-US" altLang="ja-JP" baseline="30000" dirty="0" smtClean="0"/>
                        <a:t>st</a:t>
                      </a:r>
                      <a:r>
                        <a:rPr kumimoji="1" lang="en-US" altLang="ja-JP" dirty="0" smtClean="0"/>
                        <a:t> Oct</a:t>
                      </a:r>
                      <a:endParaRPr kumimoji="1" lang="ja-JP" altLang="en-US" dirty="0"/>
                    </a:p>
                  </a:txBody>
                  <a:tcPr/>
                </a:tc>
                <a:tc>
                  <a:txBody>
                    <a:bodyPr/>
                    <a:lstStyle/>
                    <a:p>
                      <a:r>
                        <a:rPr kumimoji="1" lang="en-US" altLang="ja-JP" dirty="0" smtClean="0"/>
                        <a:t>Editors report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Weekly  call plan</a:t>
                      </a:r>
                      <a:endParaRPr kumimoji="1" lang="ja-JP" altLang="en-US" dirty="0" smtClean="0"/>
                    </a:p>
                    <a:p>
                      <a:endParaRPr kumimoji="1" lang="ja-JP" altLang="en-US" dirty="0"/>
                    </a:p>
                  </a:txBody>
                  <a:tcPr/>
                </a:tc>
              </a:tr>
              <a:tr h="451556">
                <a:tc>
                  <a:txBody>
                    <a:bodyPr/>
                    <a:lstStyle/>
                    <a:p>
                      <a:r>
                        <a:rPr kumimoji="1" lang="en-US" altLang="ja-JP" dirty="0" smtClean="0"/>
                        <a:t>8</a:t>
                      </a:r>
                      <a:r>
                        <a:rPr kumimoji="1" lang="en-US" altLang="ja-JP" baseline="30000" dirty="0" smtClean="0"/>
                        <a:t>th</a:t>
                      </a:r>
                      <a:r>
                        <a:rPr kumimoji="1" lang="en-US" altLang="ja-JP" dirty="0" smtClean="0"/>
                        <a:t> Oct</a:t>
                      </a:r>
                      <a:endParaRPr kumimoji="1" lang="ja-JP" altLang="en-US" dirty="0"/>
                    </a:p>
                  </a:txBody>
                  <a:tcPr/>
                </a:tc>
                <a:tc>
                  <a:txBody>
                    <a:bodyPr/>
                    <a:lstStyle/>
                    <a:p>
                      <a:r>
                        <a:rPr kumimoji="1" lang="en-US" altLang="ja-JP" dirty="0" smtClean="0"/>
                        <a:t>Peter Yee</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51556">
                <a:tc>
                  <a:txBody>
                    <a:bodyPr/>
                    <a:lstStyle/>
                    <a:p>
                      <a:r>
                        <a:rPr kumimoji="1" lang="en-US" altLang="ja-JP" dirty="0" smtClean="0"/>
                        <a:t>15</a:t>
                      </a:r>
                      <a:r>
                        <a:rPr kumimoji="1" lang="en-US" altLang="ja-JP" baseline="30000" dirty="0" smtClean="0"/>
                        <a:t>th</a:t>
                      </a:r>
                      <a:r>
                        <a:rPr kumimoji="1" lang="en-US" altLang="ja-JP" dirty="0" smtClean="0"/>
                        <a:t> Oct</a:t>
                      </a:r>
                      <a:endParaRPr kumimoji="1" lang="ja-JP" altLang="en-US" dirty="0"/>
                    </a:p>
                  </a:txBody>
                  <a:tcPr/>
                </a:tc>
                <a:tc>
                  <a:txBody>
                    <a:bodyPr/>
                    <a:lstStyle/>
                    <a:p>
                      <a:r>
                        <a:rPr kumimoji="1" lang="en-US" altLang="ja-JP" dirty="0" err="1" smtClean="0"/>
                        <a:t>Santosh</a:t>
                      </a:r>
                      <a:r>
                        <a:rPr kumimoji="1" lang="en-US" altLang="ja-JP" dirty="0" smtClean="0"/>
                        <a:t> </a:t>
                      </a:r>
                      <a:r>
                        <a:rPr kumimoji="1" lang="en-US" altLang="ja-JP" dirty="0" err="1" smtClean="0"/>
                        <a:t>Pandey</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51556">
                <a:tc>
                  <a:txBody>
                    <a:bodyPr/>
                    <a:lstStyle/>
                    <a:p>
                      <a:r>
                        <a:rPr kumimoji="1" lang="en-US" altLang="ja-JP" dirty="0" smtClean="0"/>
                        <a:t>29</a:t>
                      </a:r>
                      <a:r>
                        <a:rPr kumimoji="1" lang="en-US" altLang="ja-JP" baseline="30000" dirty="0" smtClean="0"/>
                        <a:t>th</a:t>
                      </a:r>
                      <a:r>
                        <a:rPr kumimoji="1" lang="en-US" altLang="ja-JP" dirty="0" smtClean="0"/>
                        <a:t> Oct</a:t>
                      </a:r>
                      <a:endParaRPr kumimoji="1" lang="ja-JP" altLang="en-US" dirty="0"/>
                    </a:p>
                  </a:txBody>
                  <a:tcPr/>
                </a:tc>
                <a:tc>
                  <a:txBody>
                    <a:bodyPr/>
                    <a:lstStyle/>
                    <a:p>
                      <a:r>
                        <a:rPr kumimoji="1" lang="en-US" altLang="ja-JP" dirty="0" smtClean="0"/>
                        <a:t>Hitoshi Morioka</a:t>
                      </a:r>
                      <a:endParaRPr kumimoji="1" lang="ja-JP" altLang="en-US" dirty="0"/>
                    </a:p>
                  </a:txBody>
                  <a:tcPr/>
                </a:tc>
                <a:tc>
                  <a:txBody>
                    <a:bodyPr/>
                    <a:lstStyle/>
                    <a:p>
                      <a:r>
                        <a:rPr kumimoji="1" lang="en-US" altLang="ja-JP" dirty="0" smtClean="0"/>
                        <a:t>Lei Wang</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51556">
                <a:tc>
                  <a:txBody>
                    <a:bodyPr/>
                    <a:lstStyle/>
                    <a:p>
                      <a:r>
                        <a:rPr kumimoji="1" lang="en-US" altLang="ja-JP" dirty="0" smtClean="0"/>
                        <a:t>5</a:t>
                      </a:r>
                      <a:r>
                        <a:rPr kumimoji="1" lang="en-US" altLang="ja-JP" baseline="30000" dirty="0" smtClean="0"/>
                        <a:t>th</a:t>
                      </a:r>
                      <a:r>
                        <a:rPr kumimoji="1" lang="en-US" altLang="ja-JP" baseline="0" dirty="0" smtClean="0"/>
                        <a:t> Nov</a:t>
                      </a:r>
                      <a:endParaRPr kumimoji="1" lang="ja-JP" altLang="en-US" dirty="0"/>
                    </a:p>
                  </a:txBody>
                  <a:tcPr/>
                </a:tc>
                <a:tc>
                  <a:txBody>
                    <a:bodyPr/>
                    <a:lstStyle/>
                    <a:p>
                      <a:r>
                        <a:rPr kumimoji="1" lang="en-US" altLang="ja-JP" dirty="0" smtClean="0"/>
                        <a:t>Jason Lee</a:t>
                      </a:r>
                      <a:endParaRPr kumimoji="1" lang="ja-JP" altLang="en-US" dirty="0"/>
                    </a:p>
                  </a:txBody>
                  <a:tcPr/>
                </a:tc>
                <a:tc>
                  <a:txBody>
                    <a:bodyPr/>
                    <a:lstStyle/>
                    <a:p>
                      <a:r>
                        <a:rPr kumimoji="1" lang="en-US" altLang="ja-JP" dirty="0" smtClean="0"/>
                        <a:t>Lin </a:t>
                      </a:r>
                      <a:r>
                        <a:rPr kumimoji="1" lang="en-US" altLang="ja-JP" dirty="0" err="1" smtClean="0"/>
                        <a:t>Chai</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Cherian</a:t>
                      </a:r>
                      <a:endParaRPr kumimoji="1" lang="ja-JP" altLang="en-US" dirty="0" smtClean="0"/>
                    </a:p>
                    <a:p>
                      <a:endParaRPr kumimoji="1" lang="ja-JP" altLang="en-US" dirty="0"/>
                    </a:p>
                  </a:txBody>
                  <a:tcPr/>
                </a:tc>
                <a:tc>
                  <a:txBody>
                    <a:bodyPr/>
                    <a:lstStyle/>
                    <a:p>
                      <a:r>
                        <a:rPr kumimoji="1" lang="en-US" altLang="ja-JP" dirty="0" smtClean="0"/>
                        <a:t>Rob Sum</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Oct/Nov</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9</a:t>
            </a:fld>
            <a:endParaRPr lang="en-US" altLang="ja-JP"/>
          </a:p>
        </p:txBody>
      </p:sp>
      <p:graphicFrame>
        <p:nvGraphicFramePr>
          <p:cNvPr id="11" name="表 10"/>
          <p:cNvGraphicFramePr>
            <a:graphicFrameLocks noGrp="1"/>
          </p:cNvGraphicFramePr>
          <p:nvPr/>
        </p:nvGraphicFramePr>
        <p:xfrm>
          <a:off x="457200" y="4953000"/>
          <a:ext cx="8217632" cy="1112520"/>
        </p:xfrm>
        <a:graphic>
          <a:graphicData uri="http://schemas.openxmlformats.org/drawingml/2006/table">
            <a:tbl>
              <a:tblPr firstRow="1" bandRow="1">
                <a:tableStyleId>{5940675A-B579-460E-94D1-54222C63F5DA}</a:tableStyleId>
              </a:tblPr>
              <a:tblGrid>
                <a:gridCol w="1643380"/>
                <a:gridCol w="1632280"/>
                <a:gridCol w="1344632"/>
                <a:gridCol w="1890460"/>
                <a:gridCol w="1706880"/>
              </a:tblGrid>
              <a:tr h="370840">
                <a:tc>
                  <a:txBody>
                    <a:bodyPr/>
                    <a:lstStyle/>
                    <a:p>
                      <a:r>
                        <a:rPr kumimoji="1" lang="en-US" altLang="ja-JP" dirty="0" err="1" smtClean="0"/>
                        <a:t>Santosh</a:t>
                      </a:r>
                      <a:r>
                        <a:rPr kumimoji="1" lang="en-US" altLang="ja-JP" dirty="0" smtClean="0"/>
                        <a:t> </a:t>
                      </a:r>
                      <a:r>
                        <a:rPr kumimoji="1" lang="en-US" altLang="ja-JP" dirty="0" err="1" smtClean="0"/>
                        <a:t>Pandey</a:t>
                      </a:r>
                      <a:endParaRPr kumimoji="1" lang="ja-JP" altLang="en-US" dirty="0"/>
                    </a:p>
                  </a:txBody>
                  <a:tcPr/>
                </a:tc>
                <a:tc>
                  <a:txBody>
                    <a:bodyPr/>
                    <a:lstStyle/>
                    <a:p>
                      <a:r>
                        <a:rPr kumimoji="1" lang="en-US" altLang="ja-JP" dirty="0" smtClean="0"/>
                        <a:t>Rob Sun</a:t>
                      </a:r>
                      <a:endParaRPr kumimoji="1" lang="ja-JP" altLang="en-US" dirty="0"/>
                    </a:p>
                  </a:txBody>
                  <a:tcPr/>
                </a:tc>
                <a:tc>
                  <a:txBody>
                    <a:bodyPr/>
                    <a:lstStyle/>
                    <a:p>
                      <a:r>
                        <a:rPr kumimoji="1" lang="en-US" altLang="ja-JP" dirty="0" smtClean="0">
                          <a:solidFill>
                            <a:srgbClr val="FF0000"/>
                          </a:solidFill>
                        </a:rPr>
                        <a:t>Ping Fang</a:t>
                      </a:r>
                      <a:endParaRPr kumimoji="1" lang="ja-JP" altLang="en-US" dirty="0">
                        <a:solidFill>
                          <a:srgbClr val="FF0000"/>
                        </a:solidFill>
                      </a:endParaRPr>
                    </a:p>
                  </a:txBody>
                  <a:tcPr/>
                </a:tc>
                <a:tc>
                  <a:txBody>
                    <a:bodyPr/>
                    <a:lstStyle/>
                    <a:p>
                      <a:r>
                        <a:rPr kumimoji="1" lang="en-US" altLang="ja-JP" dirty="0" smtClean="0"/>
                        <a:t>Peter Yee</a:t>
                      </a:r>
                      <a:endParaRPr kumimoji="1" lang="ja-JP" altLang="en-US" dirty="0"/>
                    </a:p>
                  </a:txBody>
                  <a:tcPr/>
                </a:tc>
                <a:tc>
                  <a:txBody>
                    <a:bodyPr/>
                    <a:lstStyle/>
                    <a:p>
                      <a:r>
                        <a:rPr kumimoji="1" lang="en-US" altLang="ja-JP" dirty="0" smtClean="0"/>
                        <a:t>Lin </a:t>
                      </a:r>
                      <a:r>
                        <a:rPr kumimoji="1" lang="en-US" altLang="ja-JP" dirty="0" err="1" smtClean="0"/>
                        <a:t>Chai</a:t>
                      </a:r>
                      <a:endParaRPr kumimoji="1" lang="ja-JP" altLang="en-US" dirty="0"/>
                    </a:p>
                  </a:txBody>
                  <a:tcPr/>
                </a:tc>
              </a:tr>
              <a:tr h="370840">
                <a:tc>
                  <a:txBody>
                    <a:bodyPr/>
                    <a:lstStyle/>
                    <a:p>
                      <a:r>
                        <a:rPr kumimoji="1" lang="en-US" altLang="ja-JP" dirty="0" smtClean="0"/>
                        <a:t>Lei Wang</a:t>
                      </a:r>
                      <a:endParaRPr kumimoji="1" lang="ja-JP" altLang="en-US" dirty="0"/>
                    </a:p>
                  </a:txBody>
                  <a:tcPr/>
                </a:tc>
                <a:tc>
                  <a:txBody>
                    <a:bodyPr/>
                    <a:lstStyle/>
                    <a:p>
                      <a:r>
                        <a:rPr kumimoji="1" lang="en-US" altLang="ja-JP" dirty="0" smtClean="0"/>
                        <a:t>Lee Armstrong</a:t>
                      </a:r>
                      <a:endParaRPr kumimoji="1" lang="ja-JP" altLang="en-US" dirty="0"/>
                    </a:p>
                  </a:txBody>
                  <a:tcPr/>
                </a:tc>
                <a:tc>
                  <a:txBody>
                    <a:bodyPr/>
                    <a:lstStyle/>
                    <a:p>
                      <a:r>
                        <a:rPr kumimoji="1" lang="en-US" altLang="ja-JP" dirty="0" smtClean="0"/>
                        <a:t>Jason Lee</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r>
                        <a:rPr kumimoji="1" lang="en-US" altLang="ja-JP" dirty="0" smtClean="0"/>
                        <a:t>Hitoshi Morioka</a:t>
                      </a:r>
                      <a:endParaRPr kumimoji="1" lang="ja-JP" altLang="en-US" dirty="0"/>
                    </a:p>
                  </a:txBody>
                  <a:tcPr/>
                </a:tc>
              </a:tr>
              <a:tr h="370840">
                <a:tc>
                  <a:txBody>
                    <a:bodyPr/>
                    <a:lstStyle/>
                    <a:p>
                      <a:r>
                        <a:rPr kumimoji="1" lang="en-US" altLang="ja-JP" dirty="0" err="1" smtClean="0">
                          <a:solidFill>
                            <a:srgbClr val="FF0000"/>
                          </a:solidFill>
                        </a:rPr>
                        <a:t>Giwon</a:t>
                      </a:r>
                      <a:r>
                        <a:rPr kumimoji="1" lang="en-US" altLang="ja-JP" dirty="0" smtClean="0">
                          <a:solidFill>
                            <a:srgbClr val="FF0000"/>
                          </a:solidFill>
                        </a:rPr>
                        <a:t> Park</a:t>
                      </a:r>
                      <a:endParaRPr kumimoji="1" lang="ja-JP" altLang="en-US" dirty="0">
                        <a:solidFill>
                          <a:srgbClr val="FF0000"/>
                        </a:solidFill>
                      </a:endParaRPr>
                    </a:p>
                  </a:txBody>
                  <a:tcPr/>
                </a:tc>
                <a:tc>
                  <a:txBody>
                    <a:bodyPr/>
                    <a:lstStyle/>
                    <a:p>
                      <a:r>
                        <a:rPr kumimoji="1" lang="en-US" altLang="ja-JP" dirty="0" smtClean="0"/>
                        <a:t>George </a:t>
                      </a:r>
                      <a:r>
                        <a:rPr kumimoji="1" lang="en-US" altLang="ja-JP" dirty="0" err="1" smtClean="0"/>
                        <a:t>Cherian</a:t>
                      </a:r>
                      <a:endParaRPr kumimoji="1" lang="ja-JP" altLang="en-US" dirty="0"/>
                    </a:p>
                  </a:txBody>
                  <a:tcPr/>
                </a:tc>
                <a:tc>
                  <a:txBody>
                    <a:bodyPr/>
                    <a:lstStyle/>
                    <a:p>
                      <a:r>
                        <a:rPr kumimoji="1" lang="en-US" altLang="ja-JP" dirty="0" smtClean="0">
                          <a:solidFill>
                            <a:srgbClr val="FF0000"/>
                          </a:solidFill>
                        </a:rPr>
                        <a:t>Dan Harkins</a:t>
                      </a:r>
                      <a:endParaRPr kumimoji="1" lang="ja-JP" altLang="en-US" dirty="0">
                        <a:solidFill>
                          <a:srgbClr val="FF0000"/>
                        </a:solidFill>
                      </a:endParaRPr>
                    </a:p>
                  </a:txBody>
                  <a:tcPr/>
                </a:tc>
                <a:tc>
                  <a:txBody>
                    <a:bodyPr/>
                    <a:lstStyle/>
                    <a:p>
                      <a:r>
                        <a:rPr kumimoji="1" lang="en-US" altLang="ja-JP" dirty="0" smtClean="0"/>
                        <a:t>Marc</a:t>
                      </a:r>
                      <a:r>
                        <a:rPr kumimoji="1" lang="en-US" altLang="ja-JP" baseline="0" dirty="0" smtClean="0"/>
                        <a:t> </a:t>
                      </a:r>
                      <a:r>
                        <a:rPr kumimoji="1" lang="en-US" altLang="ja-JP" baseline="0" dirty="0" err="1" smtClean="0"/>
                        <a:t>Emmelmann</a:t>
                      </a:r>
                      <a:endParaRPr kumimoji="1" lang="ja-JP" altLang="en-US" dirty="0"/>
                    </a:p>
                  </a:txBody>
                  <a:tcPr/>
                </a:tc>
                <a:tc>
                  <a:txBody>
                    <a:bodyPr/>
                    <a:lstStyle/>
                    <a:p>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8533</TotalTime>
  <Words>2267</Words>
  <Application>Microsoft Macintosh PowerPoint</Application>
  <PresentationFormat>画面に合わせる (4:3)</PresentationFormat>
  <Paragraphs>245</Paragraphs>
  <Slides>15</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15</vt:i4>
      </vt:variant>
    </vt:vector>
  </HeadingPairs>
  <TitlesOfParts>
    <vt:vector size="16" baseType="lpstr">
      <vt:lpstr>802-11-Submission</vt:lpstr>
      <vt:lpstr>IEEE 802.11 TGai Fast Initial Link Setup  Teleconference Agenda for Oct to Nov</vt:lpstr>
      <vt:lpstr>Abstract</vt:lpstr>
      <vt:lpstr>Meeting Protocol</vt:lpstr>
      <vt:lpstr>Agenda for 1st Oct</vt:lpstr>
      <vt:lpstr>Agenda for 8th Oct</vt:lpstr>
      <vt:lpstr>Agenda for 15th Oct</vt:lpstr>
      <vt:lpstr>Agenda for 29th Oct</vt:lpstr>
      <vt:lpstr>Agenda for 5th Nov</vt:lpstr>
      <vt:lpstr>Plan for weekly call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380</cp:revision>
  <cp:lastPrinted>1998-02-10T13:28:06Z</cp:lastPrinted>
  <dcterms:created xsi:type="dcterms:W3CDTF">2013-11-05T14:27:52Z</dcterms:created>
  <dcterms:modified xsi:type="dcterms:W3CDTF">2013-11-06T04:09:12Z</dcterms:modified>
  <cp:category/>
</cp:coreProperties>
</file>