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1" r:id="rId6"/>
    <p:sldId id="300"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080"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1250r02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44-01-00ai-september-2013-nanjing-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3/11-13-1212-01-00ai-additional-security-comment-resolutions.xlsx" TargetMode="External"/><Relationship Id="rId4" Type="http://schemas.openxmlformats.org/officeDocument/2006/relationships/hyperlink" Target="https://mentor.ieee.org/802.11/dcn/13/11-13-1268-00-00ai-active-scanning-comment-resolutions.xlsx" TargetMode="External"/><Relationship Id="rId5" Type="http://schemas.openxmlformats.org/officeDocument/2006/relationships/hyperlink" Target="https://mentor.ieee.org/802.11/dcn/13/11-13-1269-00-00ai-active-scanning-text.docx" TargetMode="External"/><Relationship Id="rId1" Type="http://schemas.openxmlformats.org/officeDocument/2006/relationships/slideLayout" Target="../slideLayouts/slideLayout2.xml"/><Relationship Id="rId2" Type="http://schemas.openxmlformats.org/officeDocument/2006/relationships/hyperlink" Target="https://mentor.ieee.org/802.11/dcn/13/11-13-1251-01-00ai-october-november-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Oct to Nov</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Oct to Nov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13-1244r1 September 2013 Nanjing Session Minutes</a:t>
            </a:r>
          </a:p>
          <a:p>
            <a:pPr lvl="1">
              <a:defRPr/>
            </a:pPr>
            <a:r>
              <a:rPr lang="en-US" altLang="ja-JP" dirty="0" smtClean="0">
                <a:hlinkClick r:id="rId2"/>
              </a:rPr>
              <a:t>https://mentor.ieee.org/802.11/dcn/13/11-13-1244-01-00ai-september-2013-nanjing-session-minutes.doc</a:t>
            </a:r>
            <a:endParaRPr lang="en-US" altLang="ja-JP" dirty="0" smtClean="0"/>
          </a:p>
          <a:p>
            <a:pPr>
              <a:defRPr/>
            </a:pPr>
            <a:r>
              <a:rPr lang="en-US" altLang="ja-JP" dirty="0" smtClean="0"/>
              <a:t>Editors 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Oct</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a:t>
            </a:r>
            <a:r>
              <a:rPr lang="en-US" altLang="ja-JP" dirty="0" smtClean="0"/>
              <a:t>past teleconference </a:t>
            </a:r>
            <a:r>
              <a:rPr lang="en-US" altLang="ja-JP" dirty="0" smtClean="0"/>
              <a:t>meeting Minutes</a:t>
            </a:r>
          </a:p>
          <a:p>
            <a:pPr lvl="1">
              <a:defRPr/>
            </a:pPr>
            <a:r>
              <a:rPr lang="en-US" altLang="ja-JP" dirty="0" smtClean="0"/>
              <a:t>13-</a:t>
            </a:r>
            <a:r>
              <a:rPr lang="en-US" altLang="ja-JP" dirty="0" smtClean="0"/>
              <a:t>1251r1 </a:t>
            </a:r>
            <a:r>
              <a:rPr lang="en-US" altLang="ja-JP" dirty="0" smtClean="0"/>
              <a:t>October-November Teleconference Minutes</a:t>
            </a:r>
            <a:endParaRPr lang="en-US" altLang="ja-JP" dirty="0" smtClean="0"/>
          </a:p>
          <a:p>
            <a:pPr lvl="1">
              <a:defRPr/>
            </a:pPr>
            <a:r>
              <a:rPr lang="en-US" altLang="ja-JP" dirty="0" smtClean="0">
                <a:hlinkClick r:id="rId2"/>
              </a:rPr>
              <a:t>https://mentor.ieee.org/802.11/dcn/13/11-13-1251-01-00ai-october-november-teleconference-</a:t>
            </a:r>
            <a:r>
              <a:rPr lang="en-US" altLang="ja-JP" dirty="0" smtClean="0">
                <a:hlinkClick r:id="rId2"/>
              </a:rPr>
              <a:t>minutes.doc</a:t>
            </a:r>
            <a:endParaRPr lang="en-US" altLang="ja-JP" dirty="0" smtClean="0"/>
          </a:p>
          <a:p>
            <a:pPr>
              <a:defRPr/>
            </a:pPr>
            <a:r>
              <a:rPr lang="en-US" altLang="ja-JP" dirty="0" smtClean="0"/>
              <a:t>Editors </a:t>
            </a:r>
            <a:r>
              <a:rPr lang="en-US" altLang="ja-JP" dirty="0" smtClean="0"/>
              <a:t>report</a:t>
            </a:r>
          </a:p>
          <a:p>
            <a:pPr>
              <a:defRPr/>
            </a:pPr>
            <a:r>
              <a:rPr lang="en-US" altLang="ja-JP" dirty="0" smtClean="0"/>
              <a:t>Comment resolution</a:t>
            </a:r>
          </a:p>
          <a:p>
            <a:pPr lvl="1">
              <a:defRPr/>
            </a:pPr>
            <a:r>
              <a:rPr lang="en-US" altLang="ja-JP" dirty="0" smtClean="0"/>
              <a:t>13-1212r1 Additional </a:t>
            </a:r>
            <a:r>
              <a:rPr lang="en-US" altLang="ja-JP" dirty="0" smtClean="0"/>
              <a:t>security comment </a:t>
            </a:r>
            <a:r>
              <a:rPr lang="en-US" altLang="ja-JP" dirty="0" smtClean="0"/>
              <a:t>resolutions /Peter Yee</a:t>
            </a:r>
          </a:p>
          <a:p>
            <a:pPr lvl="1">
              <a:defRPr/>
            </a:pPr>
            <a:r>
              <a:rPr lang="en-US" altLang="ja-JP" dirty="0" smtClean="0">
                <a:hlinkClick r:id="rId3"/>
              </a:rPr>
              <a:t>https://mentor.ieee.org/802.11/dcn/13/11-13-1212-01-00ai-additional-security-comment-</a:t>
            </a:r>
            <a:r>
              <a:rPr lang="en-US" altLang="ja-JP" dirty="0" smtClean="0">
                <a:hlinkClick r:id="rId3"/>
              </a:rPr>
              <a:t>resolutions.xlsx</a:t>
            </a:r>
            <a:endParaRPr lang="en-US" altLang="ja-JP" dirty="0" smtClean="0"/>
          </a:p>
          <a:p>
            <a:pPr lvl="1">
              <a:defRPr/>
            </a:pPr>
            <a:r>
              <a:rPr lang="en-US" altLang="ja-JP" dirty="0" smtClean="0"/>
              <a:t>13-1268r0 active</a:t>
            </a:r>
            <a:r>
              <a:rPr lang="en-US" altLang="ja-JP" dirty="0" smtClean="0"/>
              <a:t>-scanning-comment-</a:t>
            </a:r>
            <a:r>
              <a:rPr lang="en-US" altLang="ja-JP" dirty="0" smtClean="0"/>
              <a:t>resolutions /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hlinkClick r:id="rId4"/>
              </a:rPr>
              <a:t>https://mentor.ieee.org/802.11/dcn/13/11-13-1268-00-00ai-active-scanning-comment-</a:t>
            </a:r>
            <a:r>
              <a:rPr lang="en-US" altLang="ja-JP" dirty="0" smtClean="0">
                <a:hlinkClick r:id="rId4"/>
              </a:rPr>
              <a:t>resolutions.xlsx</a:t>
            </a:r>
            <a:endParaRPr lang="en-US" altLang="ja-JP" dirty="0" smtClean="0"/>
          </a:p>
          <a:p>
            <a:pPr lvl="1">
              <a:defRPr/>
            </a:pPr>
            <a:r>
              <a:rPr lang="en-US" altLang="ja-JP" dirty="0" smtClean="0"/>
              <a:t>13-1269r0 </a:t>
            </a:r>
            <a:r>
              <a:rPr lang="en-US" altLang="ja-JP" dirty="0" smtClean="0"/>
              <a:t>Active-Scanning-</a:t>
            </a:r>
            <a:r>
              <a:rPr lang="en-US" altLang="ja-JP" dirty="0" smtClean="0"/>
              <a:t>Text /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hlinkClick r:id="rId5"/>
              </a:rPr>
              <a:t>https://mentor.ieee.org/802.11/dcn/13/11-13-1269-00-00ai-active-scanning-</a:t>
            </a:r>
            <a:r>
              <a:rPr lang="en-US" altLang="ja-JP" dirty="0" smtClean="0">
                <a:hlinkClick r:id="rId5"/>
              </a:rPr>
              <a:t>text.docx</a:t>
            </a:r>
            <a:endParaRPr lang="en-US" altLang="ja-JP" dirty="0" smtClean="0"/>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7586577" cy="2897860"/>
        </p:xfrm>
        <a:graphic>
          <a:graphicData uri="http://schemas.openxmlformats.org/drawingml/2006/table">
            <a:tbl>
              <a:tblPr firstRow="1" bandRow="1">
                <a:tableStyleId>{5C22544A-7EE6-4342-B048-85BDC9FD1C3A}</a:tableStyleId>
              </a:tblPr>
              <a:tblGrid>
                <a:gridCol w="989036"/>
                <a:gridCol w="1706880"/>
                <a:gridCol w="1509608"/>
                <a:gridCol w="1449427"/>
                <a:gridCol w="1931626"/>
              </a:tblGrid>
              <a:tr h="451556">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86644">
                <a:tc>
                  <a:txBody>
                    <a:bodyPr/>
                    <a:lstStyle/>
                    <a:p>
                      <a:r>
                        <a:rPr kumimoji="1" lang="en-US" altLang="ja-JP" dirty="0" smtClean="0"/>
                        <a:t>1</a:t>
                      </a:r>
                      <a:r>
                        <a:rPr kumimoji="1" lang="en-US" altLang="ja-JP" baseline="30000" dirty="0" smtClean="0"/>
                        <a:t>st</a:t>
                      </a:r>
                      <a:r>
                        <a:rPr kumimoji="1" lang="en-US" altLang="ja-JP" dirty="0" smtClean="0"/>
                        <a:t> Oct</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51556">
                <a:tc>
                  <a:txBody>
                    <a:bodyPr/>
                    <a:lstStyle/>
                    <a:p>
                      <a:r>
                        <a:rPr kumimoji="1" lang="en-US" altLang="ja-JP" dirty="0" smtClean="0"/>
                        <a:t>8</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15</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29</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Hitoshi Morioka</a:t>
                      </a:r>
                      <a:endParaRPr kumimoji="1" lang="ja-JP" altLang="en-US" dirty="0"/>
                    </a:p>
                  </a:txBody>
                  <a:tcPr/>
                </a:tc>
                <a:tc>
                  <a:txBody>
                    <a:bodyPr/>
                    <a:lstStyle/>
                    <a:p>
                      <a:r>
                        <a:rPr kumimoji="1" lang="en-US" altLang="ja-JP" dirty="0" smtClean="0"/>
                        <a:t>Lei Wang</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5</a:t>
                      </a:r>
                      <a:r>
                        <a:rPr kumimoji="1" lang="en-US" altLang="ja-JP" baseline="30000" dirty="0" smtClean="0"/>
                        <a:t>th</a:t>
                      </a:r>
                      <a:r>
                        <a:rPr kumimoji="1" lang="en-US" altLang="ja-JP" baseline="0" dirty="0" smtClean="0"/>
                        <a:t> Nov</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Dallas</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Oct/Nov</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6</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7350</TotalTime>
  <Words>1782</Words>
  <Application>Microsoft Macintosh PowerPoint</Application>
  <PresentationFormat>画面に合わせる (4:3)</PresentationFormat>
  <Paragraphs>192</Paragraphs>
  <Slides>12</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Oct to Nov</vt:lpstr>
      <vt:lpstr>Abstract</vt:lpstr>
      <vt:lpstr>Meeting Protocol</vt:lpstr>
      <vt:lpstr>Agenda for 1st Oct</vt:lpstr>
      <vt:lpstr>Agenda for 8th Oct</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373</cp:revision>
  <cp:lastPrinted>1998-02-10T13:28:06Z</cp:lastPrinted>
  <dcterms:created xsi:type="dcterms:W3CDTF">2013-10-08T12:50:51Z</dcterms:created>
  <dcterms:modified xsi:type="dcterms:W3CDTF">2013-10-08T12:56:20Z</dcterms:modified>
  <cp:category/>
</cp:coreProperties>
</file>