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99" r:id="rId5"/>
    <p:sldId id="300" r:id="rId6"/>
    <p:sldId id="272" r:id="rId7"/>
    <p:sldId id="273" r:id="rId8"/>
    <p:sldId id="274" r:id="rId9"/>
    <p:sldId id="275" r:id="rId10"/>
    <p:sldId id="276"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Oct/Nov</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-1250r00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1244-01-00ai-september-2013-nanjing-session-minu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Oct to Nov</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-10-01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Oct to Nov 2013</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Oct</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a:t>
            </a:r>
            <a:r>
              <a:rPr lang="en-US" altLang="ja-JP" dirty="0" smtClean="0"/>
              <a:t>-</a:t>
            </a:r>
            <a:r>
              <a:rPr lang="en-US" altLang="ja-JP" dirty="0" smtClean="0"/>
              <a:t>1244</a:t>
            </a:r>
            <a:r>
              <a:rPr lang="en-US" altLang="ja-JP" dirty="0" smtClean="0"/>
              <a:t>r1 September </a:t>
            </a:r>
            <a:r>
              <a:rPr lang="en-US" altLang="ja-JP" dirty="0" smtClean="0"/>
              <a:t>2013</a:t>
            </a:r>
            <a:r>
              <a:rPr lang="en-US" altLang="ja-JP" dirty="0" smtClean="0"/>
              <a:t> Nanjing </a:t>
            </a:r>
            <a:r>
              <a:rPr lang="en-US" altLang="ja-JP" dirty="0" smtClean="0"/>
              <a:t>Session Minutes</a:t>
            </a:r>
            <a:endParaRPr lang="en-US" altLang="ja-JP" dirty="0" smtClean="0"/>
          </a:p>
          <a:p>
            <a:pPr lvl="1">
              <a:defRPr/>
            </a:pPr>
            <a:r>
              <a:rPr lang="en-US" altLang="ja-JP" dirty="0" smtClean="0">
                <a:hlinkClick r:id="rId2"/>
              </a:rPr>
              <a:t>https://mentor.ieee.org/802.11/dcn/13/11-13-1244-01-00ai-september-2013-nanjing-session-</a:t>
            </a:r>
            <a:r>
              <a:rPr lang="en-US" altLang="ja-JP" dirty="0" smtClean="0">
                <a:hlinkClick r:id="rId2"/>
              </a:rPr>
              <a:t>minutes.doc</a:t>
            </a:r>
            <a:endParaRPr lang="en-US" altLang="ja-JP" dirty="0" smtClean="0"/>
          </a:p>
          <a:p>
            <a:pPr>
              <a:defRPr/>
            </a:pPr>
            <a:r>
              <a:rPr lang="en-US" altLang="ja-JP" dirty="0" smtClean="0"/>
              <a:t>Editors report</a:t>
            </a:r>
          </a:p>
          <a:p>
            <a:pPr>
              <a:defRPr/>
            </a:pPr>
            <a:r>
              <a:rPr lang="en-US" altLang="ja-JP" dirty="0" smtClean="0"/>
              <a:t>Plan </a:t>
            </a:r>
            <a:r>
              <a:rPr lang="en-US" altLang="ja-JP" dirty="0" smtClean="0"/>
              <a:t>for weekly call schedule</a:t>
            </a:r>
            <a:endParaRPr lang="en-US" altLang="ja-JP" dirty="0" smtClean="0"/>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weekly call </a:t>
            </a:r>
            <a:endParaRPr lang="ja-JP" altLang="en-US" dirty="0"/>
          </a:p>
        </p:txBody>
      </p:sp>
      <p:graphicFrame>
        <p:nvGraphicFramePr>
          <p:cNvPr id="7" name="コンテンツ プレースホルダ 6"/>
          <p:cNvGraphicFramePr>
            <a:graphicFrameLocks noGrp="1"/>
          </p:cNvGraphicFramePr>
          <p:nvPr>
            <p:ph idx="1"/>
          </p:nvPr>
        </p:nvGraphicFramePr>
        <p:xfrm>
          <a:off x="439551" y="1600200"/>
          <a:ext cx="8171048" cy="3048002"/>
        </p:xfrm>
        <a:graphic>
          <a:graphicData uri="http://schemas.openxmlformats.org/drawingml/2006/table">
            <a:tbl>
              <a:tblPr firstRow="1" bandRow="1">
                <a:tableStyleId>{5C22544A-7EE6-4342-B048-85BDC9FD1C3A}</a:tableStyleId>
              </a:tblPr>
              <a:tblGrid>
                <a:gridCol w="989036"/>
                <a:gridCol w="1357586"/>
                <a:gridCol w="993946"/>
                <a:gridCol w="1449427"/>
                <a:gridCol w="1449427"/>
                <a:gridCol w="1931626"/>
              </a:tblGrid>
              <a:tr h="451556">
                <a:tc>
                  <a:txBody>
                    <a:bodyPr/>
                    <a:lstStyle/>
                    <a:p>
                      <a:r>
                        <a:rPr kumimoji="1" lang="en-US" altLang="ja-JP" dirty="0" smtClean="0"/>
                        <a:t>Date</a:t>
                      </a:r>
                      <a:endParaRPr kumimoji="1" lang="ja-JP" altLang="en-US" dirty="0"/>
                    </a:p>
                  </a:txBody>
                  <a:tcPr/>
                </a:tc>
                <a:tc>
                  <a:txBody>
                    <a:bodyPr/>
                    <a:lstStyle/>
                    <a:p>
                      <a:r>
                        <a:rPr kumimoji="1" lang="en-US" altLang="ja-JP" dirty="0" smtClean="0"/>
                        <a:t>Topics1</a:t>
                      </a:r>
                      <a:endParaRPr kumimoji="1" lang="ja-JP" altLang="en-US" dirty="0"/>
                    </a:p>
                  </a:txBody>
                  <a:tcPr/>
                </a:tc>
                <a:tc>
                  <a:txBody>
                    <a:bodyPr/>
                    <a:lstStyle/>
                    <a:p>
                      <a:r>
                        <a:rPr kumimoji="1" lang="en-US" altLang="ja-JP" dirty="0" smtClean="0"/>
                        <a:t>Topics2</a:t>
                      </a:r>
                      <a:endParaRPr kumimoji="1" lang="ja-JP" altLang="en-US" dirty="0"/>
                    </a:p>
                  </a:txBody>
                  <a:tcPr/>
                </a:tc>
                <a:tc>
                  <a:txBody>
                    <a:bodyPr/>
                    <a:lstStyle/>
                    <a:p>
                      <a:r>
                        <a:rPr kumimoji="1" lang="en-US" altLang="ja-JP" dirty="0" smtClean="0"/>
                        <a:t>Topic3</a:t>
                      </a:r>
                      <a:endParaRPr kumimoji="1" lang="ja-JP" altLang="en-US" dirty="0"/>
                    </a:p>
                  </a:txBody>
                  <a:tcPr/>
                </a:tc>
                <a:tc>
                  <a:txBody>
                    <a:bodyPr/>
                    <a:lstStyle/>
                    <a:p>
                      <a:r>
                        <a:rPr kumimoji="1" lang="en-US" altLang="ja-JP" dirty="0" smtClean="0"/>
                        <a:t>Topic4</a:t>
                      </a:r>
                      <a:endParaRPr kumimoji="1" lang="ja-JP" altLang="en-US" dirty="0"/>
                    </a:p>
                  </a:txBody>
                  <a:tcPr/>
                </a:tc>
                <a:tc>
                  <a:txBody>
                    <a:bodyPr/>
                    <a:lstStyle/>
                    <a:p>
                      <a:r>
                        <a:rPr kumimoji="1" lang="en-US" altLang="ja-JP" dirty="0" smtClean="0"/>
                        <a:t>General</a:t>
                      </a:r>
                      <a:r>
                        <a:rPr kumimoji="1" lang="en-US" altLang="ja-JP" baseline="0" dirty="0" smtClean="0"/>
                        <a:t> </a:t>
                      </a:r>
                      <a:endParaRPr kumimoji="1" lang="ja-JP" altLang="en-US" dirty="0"/>
                    </a:p>
                  </a:txBody>
                  <a:tcPr/>
                </a:tc>
              </a:tr>
              <a:tr h="790222">
                <a:tc>
                  <a:txBody>
                    <a:bodyPr/>
                    <a:lstStyle/>
                    <a:p>
                      <a:r>
                        <a:rPr kumimoji="1" lang="en-US" altLang="ja-JP" dirty="0" smtClean="0"/>
                        <a:t>1</a:t>
                      </a:r>
                      <a:r>
                        <a:rPr kumimoji="1" lang="en-US" altLang="ja-JP" baseline="30000" dirty="0" smtClean="0"/>
                        <a:t>st</a:t>
                      </a:r>
                      <a:r>
                        <a:rPr kumimoji="1" lang="en-US" altLang="ja-JP" dirty="0" smtClean="0"/>
                        <a:t> Oct</a:t>
                      </a:r>
                      <a:endParaRPr kumimoji="1" lang="ja-JP" altLang="en-US" dirty="0"/>
                    </a:p>
                  </a:txBody>
                  <a:tcPr/>
                </a:tc>
                <a:tc>
                  <a:txBody>
                    <a:bodyPr/>
                    <a:lstStyle/>
                    <a:p>
                      <a:r>
                        <a:rPr kumimoji="1" lang="en-US" altLang="ja-JP" dirty="0" smtClean="0"/>
                        <a:t>Editors report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Weekly  call plan</a:t>
                      </a:r>
                      <a:endParaRPr kumimoji="1" lang="ja-JP" altLang="en-US" dirty="0" smtClean="0"/>
                    </a:p>
                    <a:p>
                      <a:endParaRPr kumimoji="1" lang="ja-JP" altLang="en-US" dirty="0"/>
                    </a:p>
                  </a:txBody>
                  <a:tcPr/>
                </a:tc>
              </a:tr>
              <a:tr h="451556">
                <a:tc>
                  <a:txBody>
                    <a:bodyPr/>
                    <a:lstStyle/>
                    <a:p>
                      <a:r>
                        <a:rPr kumimoji="1" lang="en-US" altLang="ja-JP" dirty="0" smtClean="0"/>
                        <a:t>8</a:t>
                      </a:r>
                      <a:r>
                        <a:rPr kumimoji="1" lang="en-US" altLang="ja-JP" baseline="30000" dirty="0" smtClean="0"/>
                        <a:t>th</a:t>
                      </a:r>
                      <a:r>
                        <a:rPr kumimoji="1" lang="en-US" altLang="ja-JP" dirty="0" smtClean="0"/>
                        <a:t> Oct</a:t>
                      </a:r>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r>
              <a:tr h="451556">
                <a:tc>
                  <a:txBody>
                    <a:bodyPr/>
                    <a:lstStyle/>
                    <a:p>
                      <a:r>
                        <a:rPr kumimoji="1" lang="en-US" altLang="ja-JP" dirty="0" smtClean="0"/>
                        <a:t>15</a:t>
                      </a:r>
                      <a:r>
                        <a:rPr kumimoji="1" lang="en-US" altLang="ja-JP" baseline="30000" dirty="0" smtClean="0"/>
                        <a:t>th</a:t>
                      </a:r>
                      <a:r>
                        <a:rPr kumimoji="1" lang="en-US" altLang="ja-JP" dirty="0" smtClean="0"/>
                        <a:t> Oct</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r>
              <a:tr h="451556">
                <a:tc>
                  <a:txBody>
                    <a:bodyPr/>
                    <a:lstStyle/>
                    <a:p>
                      <a:r>
                        <a:rPr kumimoji="1" lang="en-US" altLang="ja-JP" dirty="0" smtClean="0"/>
                        <a:t>29</a:t>
                      </a:r>
                      <a:r>
                        <a:rPr kumimoji="1" lang="en-US" altLang="ja-JP" baseline="30000" dirty="0" smtClean="0"/>
                        <a:t>th</a:t>
                      </a:r>
                      <a:r>
                        <a:rPr kumimoji="1" lang="en-US" altLang="ja-JP" dirty="0" smtClean="0"/>
                        <a:t> Oct</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5</a:t>
                      </a:r>
                      <a:r>
                        <a:rPr kumimoji="1" lang="en-US" altLang="ja-JP" baseline="30000" dirty="0" smtClean="0"/>
                        <a:t>th</a:t>
                      </a:r>
                      <a:r>
                        <a:rPr kumimoji="1" lang="en-US" altLang="ja-JP" baseline="0" dirty="0" smtClean="0"/>
                        <a:t> Nov</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Plan</a:t>
                      </a:r>
                      <a:r>
                        <a:rPr kumimoji="1" lang="en-US" altLang="ja-JP" baseline="0" dirty="0" smtClean="0"/>
                        <a:t> for Dallas</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Oct/Nov</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5</a:t>
            </a:fld>
            <a:endParaRPr lang="en-US" altLang="ja-JP"/>
          </a:p>
        </p:txBody>
      </p:sp>
      <p:graphicFrame>
        <p:nvGraphicFramePr>
          <p:cNvPr id="11" name="表 10"/>
          <p:cNvGraphicFramePr>
            <a:graphicFrameLocks noGrp="1"/>
          </p:cNvGraphicFramePr>
          <p:nvPr/>
        </p:nvGraphicFramePr>
        <p:xfrm>
          <a:off x="457200" y="4953000"/>
          <a:ext cx="8217632" cy="1112520"/>
        </p:xfrm>
        <a:graphic>
          <a:graphicData uri="http://schemas.openxmlformats.org/drawingml/2006/table">
            <a:tbl>
              <a:tblPr firstRow="1" bandRow="1">
                <a:tableStyleId>{5940675A-B579-460E-94D1-54222C63F5DA}</a:tableStyleId>
              </a:tblPr>
              <a:tblGrid>
                <a:gridCol w="1643380"/>
                <a:gridCol w="1632280"/>
                <a:gridCol w="1344632"/>
                <a:gridCol w="1890460"/>
                <a:gridCol w="1706880"/>
              </a:tblGrid>
              <a:tr h="370840">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smtClean="0"/>
                        <a:t>Rob Sun</a:t>
                      </a:r>
                      <a:endParaRPr kumimoji="1" lang="ja-JP" altLang="en-US" dirty="0"/>
                    </a:p>
                  </a:txBody>
                  <a:tcPr/>
                </a:tc>
                <a:tc>
                  <a:txBody>
                    <a:bodyPr/>
                    <a:lstStyle/>
                    <a:p>
                      <a:r>
                        <a:rPr kumimoji="1" lang="en-US" altLang="ja-JP" dirty="0" smtClean="0"/>
                        <a:t>Ping Fang</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r>
              <a:tr h="370840">
                <a:tc>
                  <a:txBody>
                    <a:bodyPr/>
                    <a:lstStyle/>
                    <a:p>
                      <a:r>
                        <a:rPr kumimoji="1" lang="en-US" altLang="ja-JP" dirty="0" smtClean="0"/>
                        <a:t>Lei Wang</a:t>
                      </a:r>
                      <a:endParaRPr kumimoji="1" lang="ja-JP" altLang="en-US" dirty="0"/>
                    </a:p>
                  </a:txBody>
                  <a:tcPr/>
                </a:tc>
                <a:tc>
                  <a:txBody>
                    <a:bodyPr/>
                    <a:lstStyle/>
                    <a:p>
                      <a:r>
                        <a:rPr kumimoji="1" lang="en-US" altLang="ja-JP" dirty="0" smtClean="0"/>
                        <a:t>Lee Armstrong</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r>
                        <a:rPr kumimoji="1" lang="en-US" altLang="ja-JP" dirty="0" smtClean="0"/>
                        <a:t>Hitoshi Morioka</a:t>
                      </a:r>
                      <a:endParaRPr kumimoji="1" lang="ja-JP" altLang="en-US" dirty="0"/>
                    </a:p>
                  </a:txBody>
                  <a:tcPr/>
                </a:tc>
              </a:tr>
              <a:tr h="370840">
                <a:tc>
                  <a:txBody>
                    <a:bodyPr/>
                    <a:lstStyle/>
                    <a:p>
                      <a:r>
                        <a:rPr kumimoji="1" lang="en-US" altLang="ja-JP" dirty="0" err="1" smtClean="0"/>
                        <a:t>Giwon</a:t>
                      </a:r>
                      <a:r>
                        <a:rPr kumimoji="1" lang="en-US" altLang="ja-JP" dirty="0" smtClean="0"/>
                        <a:t> Park</a:t>
                      </a:r>
                      <a:endParaRPr kumimoji="1" lang="ja-JP" altLang="en-US" dirty="0"/>
                    </a:p>
                  </a:txBody>
                  <a:tcPr/>
                </a:tc>
                <a:tc>
                  <a:txBody>
                    <a:bodyPr/>
                    <a:lstStyle/>
                    <a:p>
                      <a:r>
                        <a:rPr kumimoji="1" lang="en-US" altLang="ja-JP" dirty="0" smtClean="0"/>
                        <a:t>George </a:t>
                      </a:r>
                      <a:r>
                        <a:rPr kumimoji="1" lang="en-US" altLang="ja-JP" dirty="0" err="1" smtClean="0"/>
                        <a:t>Cherian</a:t>
                      </a:r>
                      <a:endParaRPr kumimoji="1" lang="ja-JP" altLang="en-US" dirty="0"/>
                    </a:p>
                  </a:txBody>
                  <a:tcPr/>
                </a:tc>
                <a:tc>
                  <a:txBody>
                    <a:bodyPr/>
                    <a:lstStyle/>
                    <a:p>
                      <a:r>
                        <a:rPr kumimoji="1" lang="en-US" altLang="ja-JP" dirty="0" smtClean="0"/>
                        <a:t>Dan Harkins</a:t>
                      </a:r>
                      <a:endParaRPr kumimoji="1" lang="ja-JP" altLang="en-US" dirty="0"/>
                    </a:p>
                  </a:txBody>
                  <a:tcPr/>
                </a:tc>
                <a:tc>
                  <a:txBody>
                    <a:bodyPr/>
                    <a:lstStyle/>
                    <a:p>
                      <a:r>
                        <a:rPr kumimoji="1" lang="en-US" altLang="ja-JP" dirty="0" smtClean="0"/>
                        <a:t>Marc</a:t>
                      </a:r>
                      <a:r>
                        <a:rPr kumimoji="1" lang="en-US" altLang="ja-JP" baseline="0" dirty="0" smtClean="0"/>
                        <a:t> </a:t>
                      </a:r>
                      <a:r>
                        <a:rPr kumimoji="1" lang="en-US" altLang="ja-JP" baseline="0" dirty="0" err="1" smtClean="0"/>
                        <a:t>Emmelmann</a:t>
                      </a:r>
                      <a:endParaRPr kumimoji="1" lang="ja-JP" altLang="en-US" dirty="0"/>
                    </a:p>
                  </a:txBody>
                  <a:tcPr/>
                </a:tc>
                <a:tc>
                  <a:txBody>
                    <a:bodyPr/>
                    <a:lstStyle/>
                    <a:p>
                      <a:endParaRPr kumimoji="1" lang="ja-JP" alt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7176</TotalTime>
  <Words>1570</Words>
  <Application>Microsoft Macintosh PowerPoint</Application>
  <PresentationFormat>画面に合わせる (4:3)</PresentationFormat>
  <Paragraphs>168</Paragraphs>
  <Slides>11</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IEEE 802.11 TGai Fast Initial Link Setup  Teleconference Agenda for Oct to Nov</vt:lpstr>
      <vt:lpstr>Abstract</vt:lpstr>
      <vt:lpstr>Meeting Protocol</vt:lpstr>
      <vt:lpstr>Agenda for 1st Oct</vt:lpstr>
      <vt:lpstr>Plan for weekly call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369</cp:revision>
  <cp:lastPrinted>1998-02-10T13:28:06Z</cp:lastPrinted>
  <dcterms:created xsi:type="dcterms:W3CDTF">2013-10-01T11:24:44Z</dcterms:created>
  <dcterms:modified xsi:type="dcterms:W3CDTF">2013-10-01T11:52:42Z</dcterms:modified>
  <cp:category/>
</cp:coreProperties>
</file>