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Oct/Nov</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-1250r00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244-01-00ai-september-2013-nanjing-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Oct to Nov</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-10-01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Oct to Nov 2013</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a:t>
            </a:r>
            <a:r>
              <a:rPr lang="en-US" altLang="ja-JP" dirty="0" smtClean="0"/>
              <a:t>-</a:t>
            </a:r>
            <a:r>
              <a:rPr lang="en-US" altLang="ja-JP" dirty="0" smtClean="0"/>
              <a:t>1244</a:t>
            </a:r>
            <a:r>
              <a:rPr lang="en-US" altLang="ja-JP" dirty="0" smtClean="0"/>
              <a:t>r1 September </a:t>
            </a:r>
            <a:r>
              <a:rPr lang="en-US" altLang="ja-JP" dirty="0" smtClean="0"/>
              <a:t>2013</a:t>
            </a:r>
            <a:r>
              <a:rPr lang="en-US" altLang="ja-JP" dirty="0" smtClean="0"/>
              <a:t> Nanjing </a:t>
            </a:r>
            <a:r>
              <a:rPr lang="en-US" altLang="ja-JP" dirty="0" smtClean="0"/>
              <a:t>Session Minutes</a:t>
            </a:r>
            <a:endParaRPr lang="en-US" altLang="ja-JP" dirty="0" smtClean="0"/>
          </a:p>
          <a:p>
            <a:pPr lvl="1">
              <a:defRPr/>
            </a:pPr>
            <a:r>
              <a:rPr lang="en-US" altLang="ja-JP" dirty="0" smtClean="0">
                <a:hlinkClick r:id="rId2"/>
              </a:rPr>
              <a:t>https://mentor.ieee.org/802.11/dcn/13/11-13-1244-01-00ai-september-2013-nanjing-session-</a:t>
            </a:r>
            <a:r>
              <a:rPr lang="en-US" altLang="ja-JP" dirty="0" smtClean="0">
                <a:hlinkClick r:id="rId2"/>
              </a:rPr>
              <a:t>minutes.doc</a:t>
            </a:r>
            <a:endParaRPr lang="en-US" altLang="ja-JP" dirty="0" smtClean="0"/>
          </a:p>
          <a:p>
            <a:pPr>
              <a:defRPr/>
            </a:pPr>
            <a:r>
              <a:rPr lang="en-US" altLang="ja-JP" dirty="0" smtClean="0"/>
              <a:t>Editors report</a:t>
            </a:r>
          </a:p>
          <a:p>
            <a:pPr>
              <a:defRPr/>
            </a:pPr>
            <a:r>
              <a:rPr lang="en-US" altLang="ja-JP" dirty="0" smtClean="0"/>
              <a:t>Plan </a:t>
            </a:r>
            <a:r>
              <a:rPr lang="en-US" altLang="ja-JP" dirty="0" smtClean="0"/>
              <a:t>for weekly call schedule</a:t>
            </a:r>
            <a:endParaRPr lang="en-US" altLang="ja-JP" dirty="0" smtClean="0"/>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8171048" cy="3048002"/>
        </p:xfrm>
        <a:graphic>
          <a:graphicData uri="http://schemas.openxmlformats.org/drawingml/2006/table">
            <a:tbl>
              <a:tblPr firstRow="1" bandRow="1">
                <a:tableStyleId>{5C22544A-7EE6-4342-B048-85BDC9FD1C3A}</a:tableStyleId>
              </a:tblPr>
              <a:tblGrid>
                <a:gridCol w="989036"/>
                <a:gridCol w="1357586"/>
                <a:gridCol w="993946"/>
                <a:gridCol w="1449427"/>
                <a:gridCol w="1449427"/>
                <a:gridCol w="1931626"/>
              </a:tblGrid>
              <a:tr h="451556">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Topic4</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790222">
                <a:tc>
                  <a:txBody>
                    <a:bodyPr/>
                    <a:lstStyle/>
                    <a:p>
                      <a:r>
                        <a:rPr kumimoji="1" lang="en-US" altLang="ja-JP" dirty="0" smtClean="0"/>
                        <a:t>1</a:t>
                      </a:r>
                      <a:r>
                        <a:rPr kumimoji="1" lang="en-US" altLang="ja-JP" baseline="30000" dirty="0" smtClean="0"/>
                        <a:t>st</a:t>
                      </a:r>
                      <a:r>
                        <a:rPr kumimoji="1" lang="en-US" altLang="ja-JP" dirty="0" smtClean="0"/>
                        <a:t> Oct</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51556">
                <a:tc>
                  <a:txBody>
                    <a:bodyPr/>
                    <a:lstStyle/>
                    <a:p>
                      <a:r>
                        <a:rPr kumimoji="1" lang="en-US" altLang="ja-JP" dirty="0" smtClean="0"/>
                        <a:t>8</a:t>
                      </a:r>
                      <a:r>
                        <a:rPr kumimoji="1" lang="en-US" altLang="ja-JP" baseline="30000" dirty="0" smtClean="0"/>
                        <a:t>th</a:t>
                      </a:r>
                      <a:r>
                        <a:rPr kumimoji="1" lang="en-US" altLang="ja-JP" dirty="0" smtClean="0"/>
                        <a:t> Oct</a:t>
                      </a:r>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r>
              <a:tr h="451556">
                <a:tc>
                  <a:txBody>
                    <a:bodyPr/>
                    <a:lstStyle/>
                    <a:p>
                      <a:r>
                        <a:rPr kumimoji="1" lang="en-US" altLang="ja-JP" dirty="0" smtClean="0"/>
                        <a:t>15</a:t>
                      </a:r>
                      <a:r>
                        <a:rPr kumimoji="1" lang="en-US" altLang="ja-JP" baseline="30000" dirty="0" smtClean="0"/>
                        <a:t>th</a:t>
                      </a:r>
                      <a:r>
                        <a:rPr kumimoji="1" lang="en-US" altLang="ja-JP" dirty="0" smtClean="0"/>
                        <a:t> Oct</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r>
              <a:tr h="451556">
                <a:tc>
                  <a:txBody>
                    <a:bodyPr/>
                    <a:lstStyle/>
                    <a:p>
                      <a:r>
                        <a:rPr kumimoji="1" lang="en-US" altLang="ja-JP" dirty="0" smtClean="0"/>
                        <a:t>29</a:t>
                      </a:r>
                      <a:r>
                        <a:rPr kumimoji="1" lang="en-US" altLang="ja-JP" baseline="30000" dirty="0" smtClean="0"/>
                        <a:t>th</a:t>
                      </a:r>
                      <a:r>
                        <a:rPr kumimoji="1" lang="en-US" altLang="ja-JP" dirty="0" smtClean="0"/>
                        <a:t> Oct</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5</a:t>
                      </a:r>
                      <a:r>
                        <a:rPr kumimoji="1" lang="en-US" altLang="ja-JP" baseline="30000" dirty="0" smtClean="0"/>
                        <a:t>th</a:t>
                      </a:r>
                      <a:r>
                        <a:rPr kumimoji="1" lang="en-US" altLang="ja-JP" baseline="0" dirty="0" smtClean="0"/>
                        <a:t> Nov</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for Dallas</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Oct/Nov</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5</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endParaRPr kumimoji="1" lang="ja-JP" alt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7176</TotalTime>
  <Words>1570</Words>
  <Application>Microsoft Macintosh PowerPoint</Application>
  <PresentationFormat>画面に合わせる (4:3)</PresentationFormat>
  <Paragraphs>168</Paragraphs>
  <Slides>11</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Oct to Nov</vt:lpstr>
      <vt:lpstr>Abstract</vt:lpstr>
      <vt:lpstr>Meeting Protocol</vt:lpstr>
      <vt:lpstr>Agenda for 1st Oct</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369</cp:revision>
  <cp:lastPrinted>1998-02-10T13:28:06Z</cp:lastPrinted>
  <dcterms:created xsi:type="dcterms:W3CDTF">2013-10-01T11:24:44Z</dcterms:created>
  <dcterms:modified xsi:type="dcterms:W3CDTF">2013-10-01T11:52:42Z</dcterms:modified>
  <cp:category/>
</cp:coreProperties>
</file>