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53" r:id="rId6"/>
    <p:sldId id="457" r:id="rId7"/>
    <p:sldId id="455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22" autoAdjust="0"/>
    <p:restoredTop sz="94771" autoAdjust="0"/>
  </p:normalViewPr>
  <p:slideViewPr>
    <p:cSldViewPr>
      <p:cViewPr>
        <p:scale>
          <a:sx n="81" d="100"/>
          <a:sy n="81" d="100"/>
        </p:scale>
        <p:origin x="-864" y="-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60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7544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</a:t>
            </a:r>
            <a:r>
              <a:rPr lang="en-US" sz="1800" b="1" dirty="0" smtClean="0"/>
              <a:t>13/</a:t>
            </a:r>
            <a:r>
              <a:rPr lang="en-US" sz="1800" b="1" dirty="0" smtClean="0"/>
              <a:t>1239r0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.doc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2.xls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2013-10-20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396938"/>
              </p:ext>
            </p:extLst>
          </p:nvPr>
        </p:nvGraphicFramePr>
        <p:xfrm>
          <a:off x="692150" y="2978150"/>
          <a:ext cx="790098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name="Document" r:id="rId3" imgW="8234453" imgH="2550184" progId="Word.Document.8">
                  <p:embed/>
                </p:oleObj>
              </mc:Choice>
              <mc:Fallback>
                <p:oleObj name="Document" r:id="rId3" imgW="8234453" imgH="2550184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2978150"/>
                        <a:ext cx="7900988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P802.11af Report to EC for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P802.11af Draft 6.0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118776"/>
              </p:ext>
            </p:extLst>
          </p:nvPr>
        </p:nvGraphicFramePr>
        <p:xfrm>
          <a:off x="1066800" y="1676400"/>
          <a:ext cx="6781800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9000"/>
                <a:gridCol w="2387600"/>
                <a:gridCol w="533400"/>
                <a:gridCol w="533400"/>
                <a:gridCol w="381000"/>
                <a:gridCol w="381000"/>
                <a:gridCol w="381000"/>
                <a:gridCol w="533400"/>
                <a:gridCol w="381000"/>
                <a:gridCol w="3810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 11,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19,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Sponsor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99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30,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 Sponsor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92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10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6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157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2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99</a:t>
                      </a:r>
                      <a:endParaRPr lang="en-CA" sz="1400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802.11 WG Sponsor Ballot Comments – P802.11af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297013"/>
              </p:ext>
            </p:extLst>
          </p:nvPr>
        </p:nvGraphicFramePr>
        <p:xfrm>
          <a:off x="762000" y="1905000"/>
          <a:ext cx="6403109" cy="425620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66152"/>
                <a:gridCol w="3400521"/>
                <a:gridCol w="1736436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Sep 11,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TGaf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143 (10 G, 65 E, 68T)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Oct 19,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Sponsor Ballot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16 (2 G, 7 E, 7 T)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/>
                          <a:cs typeface="Arial"/>
                        </a:rPr>
                        <a:t>Oct 30, 2013</a:t>
                      </a:r>
                      <a:endParaRPr lang="en-CA" sz="14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/>
                          <a:cs typeface="Arial"/>
                        </a:rPr>
                        <a:t>Second Recirculation Sponsor Ballot</a:t>
                      </a:r>
                      <a:endParaRPr lang="en-CA" sz="1400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382000" cy="685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Technical comments by commenter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526626"/>
              </p:ext>
            </p:extLst>
          </p:nvPr>
        </p:nvGraphicFramePr>
        <p:xfrm>
          <a:off x="1600200" y="2057400"/>
          <a:ext cx="6096001" cy="243551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1143000"/>
                <a:gridCol w="914400"/>
                <a:gridCol w="9906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Iwaoka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 Mitsuru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16</a:t>
                      </a:r>
                      <a:endParaRPr lang="en-CA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Einholf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, Charles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3*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0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24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4953000"/>
            <a:ext cx="490230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*Assumed unsatisfied, no response to </a:t>
            </a:r>
          </a:p>
          <a:p>
            <a:r>
              <a:rPr lang="en-US" sz="2400" dirty="0" smtClean="0"/>
              <a:t>emails to commenter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5334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Editorial comments by commenter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916444"/>
              </p:ext>
            </p:extLst>
          </p:nvPr>
        </p:nvGraphicFramePr>
        <p:xfrm>
          <a:off x="1219200" y="2209800"/>
          <a:ext cx="6324601" cy="210310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286000"/>
                <a:gridCol w="1219200"/>
                <a:gridCol w="990600"/>
                <a:gridCol w="1066800"/>
                <a:gridCol w="762001"/>
              </a:tblGrid>
              <a:tr h="446641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GB" sz="20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Recirc</a:t>
                      </a: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Iwaoka</a:t>
                      </a:r>
                      <a:r>
                        <a:rPr kumimoji="0" lang="en-US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, Mitsuru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0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0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0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0</a:t>
                      </a:r>
                      <a:endParaRPr lang="en-CA" sz="18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8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0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0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0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0</a:t>
                      </a:r>
                      <a:endParaRPr lang="en-CA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sz="1800" dirty="0" smtClean="0">
                <a:ea typeface="ＭＳ Ｐゴシック" pitchFamily="34" charset="-128"/>
              </a:rPr>
              <a:t>A copy of this same data presented using </a:t>
            </a:r>
            <a:r>
              <a:rPr lang="en-GB" sz="1800" dirty="0" err="1" smtClean="0">
                <a:ea typeface="ＭＳ Ｐゴシック" pitchFamily="34" charset="-128"/>
              </a:rPr>
              <a:t>MyBallot</a:t>
            </a:r>
            <a:r>
              <a:rPr lang="en-GB" sz="1800" dirty="0" smtClean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ea typeface="ＭＳ Ｐゴシック" pitchFamily="34" charset="-128"/>
              </a:rPr>
              <a:t>Double click on the icon to the right to open this.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507279"/>
              </p:ext>
            </p:extLst>
          </p:nvPr>
        </p:nvGraphicFramePr>
        <p:xfrm>
          <a:off x="5867400" y="2590800"/>
          <a:ext cx="635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showAsIcon="1" r:id="rId3" imgW="635000" imgH="558800" progId="Excel.Sheet.8">
                  <p:embed/>
                </p:oleObj>
              </mc:Choice>
              <mc:Fallback>
                <p:oleObj name="Worksheet" showAsIcon="1" r:id="rId3" imgW="635000" imgH="5588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67400" y="2590800"/>
                        <a:ext cx="635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4963433"/>
              </p:ext>
            </p:extLst>
          </p:nvPr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D6.0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October(?) 2013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October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3867288"/>
              </p:ext>
            </p:extLst>
          </p:nvPr>
        </p:nvGraphicFramePr>
        <p:xfrm>
          <a:off x="685800" y="1676400"/>
          <a:ext cx="8229600" cy="316992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D6.0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2013-10-09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2013-10-19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unchanged D6.0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2013-10-20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2013-10-30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2013-11-15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2013-12-09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55626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* The revised </a:t>
            </a:r>
            <a:r>
              <a:rPr lang="en-US" dirty="0" err="1" smtClean="0"/>
              <a:t>RevCom</a:t>
            </a:r>
            <a:r>
              <a:rPr lang="en-US" dirty="0" smtClean="0"/>
              <a:t> submission will be submitted 25 days prior to the SB meeting, according to </a:t>
            </a:r>
            <a:r>
              <a:rPr lang="en-US" dirty="0" err="1" smtClean="0"/>
              <a:t>RevCom</a:t>
            </a:r>
            <a:r>
              <a:rPr lang="en-US" dirty="0" smtClean="0"/>
              <a:t> policy section 6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83091</TotalTime>
  <Words>547</Words>
  <Application>Microsoft Macintosh PowerPoint</Application>
  <PresentationFormat>On-screen Show (4:3)</PresentationFormat>
  <Paragraphs>162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Microsoft Excel 97 - 2004 Worksheet</vt:lpstr>
      <vt:lpstr>PowerPoint Presentation</vt:lpstr>
      <vt:lpstr>Introduction</vt:lpstr>
      <vt:lpstr>Sponsor Ballot Results – P802.11af</vt:lpstr>
      <vt:lpstr>802.11 WG Sponsor Ballot Comments – P802.11af</vt:lpstr>
      <vt:lpstr>Unsatisfied Technical comments by commenter</vt:lpstr>
      <vt:lpstr>Unsatisfied Editorial comments by commenter</vt:lpstr>
      <vt:lpstr>Unsatisfied comments</vt:lpstr>
      <vt:lpstr>Mandatory Coordination</vt:lpstr>
      <vt:lpstr>TGaf Timeline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Rich Kennedy</cp:lastModifiedBy>
  <cp:revision>2723</cp:revision>
  <cp:lastPrinted>1998-02-10T13:28:06Z</cp:lastPrinted>
  <dcterms:created xsi:type="dcterms:W3CDTF">2007-04-17T18:10:23Z</dcterms:created>
  <dcterms:modified xsi:type="dcterms:W3CDTF">2013-11-11T22:32:38Z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(2)O48q+nWDiKNAVXoAwq58w6onvO4eaK+wzpVW8jJCkaAk5P9kKngByeTmJxmoV2pCjvvmemEH_x000d_
Bi/1Vb2TVe+tY7DxqSSUdjmKOgTB8TLyiNQBsxkECPbQ5aOgrJarIgvBMt9/xI83ilExG6vi_x000d_
S0GxhJWGGUDgHyjb+HnAnUyDOHQkWDr/J5rfnEo8Pkef1xN4QHP7egW/+34UnnUIjw3oNEGf_x000d_
HP7d2m4cJWXAcpjG2k</vt:lpwstr>
  </property>
  <property fmtid="{D5CDD505-2E9C-101B-9397-08002B2CF9AE}" pid="3" name="_ms_pID_7253431">
    <vt:lpwstr>o=</vt:lpwstr>
  </property>
</Properties>
</file>