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380" r:id="rId4"/>
    <p:sldId id="316" r:id="rId5"/>
    <p:sldId id="337" r:id="rId6"/>
    <p:sldId id="381" r:id="rId7"/>
    <p:sldId id="382" r:id="rId8"/>
    <p:sldId id="383" r:id="rId9"/>
    <p:sldId id="384" r:id="rId10"/>
    <p:sldId id="301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905E270-E2D4-244B-90A9-676D74C86C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E04F12BE-F34E-1248-940B-8EC27E93B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1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Page </a:t>
            </a:r>
            <a:fld id="{4F3CD8BA-0884-4840-B956-EE9BA92DD1F2}" type="slidenum">
              <a:rPr lang="en-US" altLang="ja-JP">
                <a:latin typeface="Times New Roman" pitchFamily="-65" charset="0"/>
                <a:cs typeface="ＭＳ Ｐゴシック" pitchFamily="-65" charset="-128"/>
              </a:rPr>
              <a:pPr/>
              <a:t>3</a:t>
            </a:fld>
            <a:endParaRPr lang="en-US" altLang="ja-JP">
              <a:latin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6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Page </a:t>
            </a:r>
            <a:fld id="{DCE342CC-A869-8243-8F84-6087C7487882}" type="slidenum"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pPr>
                <a:defRPr/>
              </a:pPr>
              <a:t>7</a:t>
            </a:fld>
            <a:endParaRPr lang="en-US" altLang="ja-JP" smtClean="0">
              <a:latin typeface="Times New Roman" pitchFamily="-65" charset="0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ADBB542-38F7-9C45-BCDD-DCC7B8231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55546F9-920E-3A4A-94F7-0B73B8ABAD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29C8B3A-FD94-074C-8D14-7F9744A2E3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5EA9570-58F0-F54E-929D-9A3B14FC28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88B0B6F-BD44-A24E-8797-F8320AF41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E472F8-D8AA-154D-9715-5D93D3475F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231E51B-BD78-D348-92FB-5D900C1310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334B10A-C981-7D40-9A54-AFAF1785A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56A1BDB-D0D8-8C4A-A719-54CC2599CA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07FB9F-40D0-3448-9501-793B3918C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54B80AC-CDD4-5C41-8ADF-1E99C8CDF9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17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855669-8358-5E44-8EA6-32B31101D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486400" y="3048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dirty="0"/>
              <a:t>doc.: IEEE 802.11-</a:t>
            </a:r>
            <a:r>
              <a:rPr kumimoji="0" lang="en-US" altLang="ja-JP" sz="1800" b="1" dirty="0" smtClean="0"/>
              <a:t>13</a:t>
            </a:r>
            <a:r>
              <a:rPr kumimoji="0" lang="en-US" altLang="ja-JP" sz="1800" b="1" dirty="0" smtClean="0"/>
              <a:t>/1232r0</a:t>
            </a:r>
            <a:endParaRPr kumimoji="1" lang="en-US" altLang="ja-JP" sz="1200" b="1" kern="1200" dirty="0" smtClean="0">
              <a:solidFill>
                <a:schemeClr val="tx1"/>
              </a:solidFill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dirty="0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3/11-13-0936-00-00ai-july-2013-geneva-session-minutes.doc" TargetMode="External"/><Relationship Id="rId3" Type="http://schemas.openxmlformats.org/officeDocument/2006/relationships/hyperlink" Target="https://mentor.ieee.org/802.11/dcn/13/11-13-1070-00-00ai-september-teleconference-minutes.do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grouper.ieee.org/groups/802/11/SponsorBallots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private/Draft_Standards/11ai/index.html" TargetMode="External"/><Relationship Id="rId4" Type="http://schemas.openxmlformats.org/officeDocument/2006/relationships/hyperlink" Target="https://mentor.ieee.org/802.11/dcn/13/11-13-1076-03-00ai-tgai-lb-198-comments-for-d1-0.xls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3/11-13-1186-00-00ai-tgai-motion-deck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2013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-9-19</a:t>
            </a:r>
            <a:endParaRPr lang="en-US" altLang="ja-JP" sz="2000" b="0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84300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AlliedtelesisR&amp;D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center,K.K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8F TOC2 Bldg. 7-21-11 Nishi-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Gotanda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Shinagawa-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ku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Tokyo 141-0031 JAPAN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+81-3-5719-7630</a:t>
                      </a:r>
                      <a:endParaRPr kumimoji="1" 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hmano@root-hq.com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2013</a:t>
            </a:r>
            <a:endParaRPr 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>
                <a:ea typeface="ＭＳ Ｐゴシック" pitchFamily="-84" charset="-128"/>
                <a:cs typeface="ＭＳ Ｐゴシック" pitchFamily="-84" charset="-128"/>
              </a:rPr>
              <a:t>Thanks to all who participated!</a:t>
            </a:r>
          </a:p>
        </p:txBody>
      </p:sp>
      <p:sp>
        <p:nvSpPr>
          <p:cNvPr id="31750" name="サブタイトル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2013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7ADBB542-38F7-9C45-BCDD-DCC7B8231002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Nanjing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2013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IEEE 802.11 FILS </a:t>
            </a:r>
            <a:r>
              <a:rPr lang="en-US" altLang="ja-JP" sz="2900" dirty="0" err="1">
                <a:ea typeface="ＭＳ Ｐゴシック" pitchFamily="-65" charset="-128"/>
                <a:cs typeface="ＭＳ Ｐゴシック" pitchFamily="-65" charset="-128"/>
              </a:rPr>
              <a:t>TGai</a:t>
            </a:r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 –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altLang="ja-JP" sz="2800" dirty="0" smtClean="0">
                <a:ea typeface="ＭＳ Ｐゴシック" pitchFamily="-65" charset="-128"/>
                <a:cs typeface="ＭＳ Ｐゴシック" pitchFamily="-65" charset="-128"/>
              </a:rPr>
              <a:t>Sep 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2013 Nanjing</a:t>
            </a:r>
            <a:endParaRPr lang="en-US" altLang="ja-JP" sz="2900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51816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 WG LB.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Nov</a:t>
            </a:r>
          </a:p>
          <a:p>
            <a:pPr>
              <a:buNone/>
            </a:pP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65" charset="0"/>
              </a:rPr>
              <a:t>Sep 2013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65" charset="0"/>
              </a:rPr>
              <a:t>Hiroshi Mano (ATRD, Root, Lab)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</a:rPr>
              <a:t>Slide </a:t>
            </a:r>
            <a:fld id="{BBACC01B-45E7-4047-AA31-BB21121241F2}" type="slidenum">
              <a:rPr lang="en-US" altLang="ja-JP">
                <a:latin typeface="Times New Roman" pitchFamily="-65" charset="0"/>
              </a:rPr>
              <a:pPr/>
              <a:t>3</a:t>
            </a:fld>
            <a:endParaRPr lang="en-US" altLang="ja-JP">
              <a:latin typeface="Times New Roman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ja-JP" dirty="0" smtClean="0"/>
              <a:t>Accomplishments 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 1/2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962400"/>
          </a:xfrm>
        </p:spPr>
        <p:txBody>
          <a:bodyPr>
            <a:normAutofit/>
          </a:bodyPr>
          <a:lstStyle/>
          <a:p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Meeting Minutes for the IEEE 802.11 July 2013 </a:t>
            </a:r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:   </a:t>
            </a:r>
          </a:p>
          <a:p>
            <a:pPr lvl="1"/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  <a:hlinkClick r:id="rId2"/>
              </a:rPr>
              <a:t>https://mentor.ieee.org/802.11/dcn/13/11-13-0936-00-00ai-july-2013-geneva-session-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  <a:hlinkClick r:id="rId2"/>
              </a:rPr>
              <a:t>minutes.doc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/>
            <a:endParaRPr lang="en-GB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teleconference meeting minutes of Geneva to Nanjing meeting.</a:t>
            </a:r>
          </a:p>
          <a:p>
            <a:pPr lvl="1"/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  <a:hlinkClick r:id="rId3"/>
              </a:rPr>
              <a:t>https://mentor.ieee.org/802.11/dcn/13/11-13-1070-00-00ai-september-teleconference-minutes.doc</a:t>
            </a:r>
            <a:endParaRPr lang="en-GB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defRPr/>
            </a:pPr>
            <a:endParaRPr lang="en-US" altLang="ja-JP" dirty="0" smtClean="0"/>
          </a:p>
          <a:p>
            <a:pPr lvl="2">
              <a:defRPr/>
            </a:pP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2013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ja-JP" dirty="0" smtClean="0"/>
              <a:t>Accomplishments 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 2/2</a:t>
            </a:r>
            <a:endParaRPr lang="ja-JP" altLang="en-US" dirty="0" smtClean="0"/>
          </a:p>
        </p:txBody>
      </p:sp>
      <p:sp>
        <p:nvSpPr>
          <p:cNvPr id="22531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1054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8 </a:t>
            </a:r>
            <a:r>
              <a:rPr lang="en-US" altLang="ja-JP" dirty="0" smtClean="0"/>
              <a:t>regular </a:t>
            </a:r>
            <a:r>
              <a:rPr lang="en-US" altLang="ja-JP" dirty="0" smtClean="0"/>
              <a:t>slots were held.</a:t>
            </a:r>
            <a:endParaRPr lang="en-US" altLang="ja-JP" dirty="0" smtClean="0"/>
          </a:p>
          <a:p>
            <a:pPr lvl="0"/>
            <a:r>
              <a:rPr lang="en-US" altLang="ja-JP" dirty="0" smtClean="0"/>
              <a:t>1389 comments were received </a:t>
            </a:r>
            <a:r>
              <a:rPr lang="en-GB" altLang="ja-JP" dirty="0" smtClean="0"/>
              <a:t>by WG LB198.</a:t>
            </a:r>
          </a:p>
          <a:p>
            <a:r>
              <a:rPr lang="en-US" altLang="ja-JP" dirty="0" smtClean="0"/>
              <a:t>219 approved comment resolutions.</a:t>
            </a:r>
            <a:endParaRPr lang="en-US" altLang="ja-JP" dirty="0" smtClean="0"/>
          </a:p>
          <a:p>
            <a:r>
              <a:rPr lang="en-US" altLang="ja-JP" dirty="0" smtClean="0"/>
              <a:t>Approved </a:t>
            </a:r>
            <a:r>
              <a:rPr lang="en-US" altLang="ja-JP" dirty="0" smtClean="0"/>
              <a:t>Timeline</a:t>
            </a:r>
          </a:p>
          <a:p>
            <a:r>
              <a:rPr lang="en-US" altLang="ja-JP" dirty="0" smtClean="0"/>
              <a:t>Approved Teleconference schedule</a:t>
            </a:r>
            <a:endParaRPr lang="en-US" altLang="ja-JP" dirty="0" smtClean="0"/>
          </a:p>
          <a:p>
            <a:r>
              <a:rPr lang="en-US" altLang="ja-JP" dirty="0" smtClean="0"/>
              <a:t>Approved  </a:t>
            </a:r>
            <a:r>
              <a:rPr lang="en-US" altLang="ja-JP" dirty="0" smtClean="0"/>
              <a:t>Plan for </a:t>
            </a:r>
            <a:r>
              <a:rPr lang="en-US" altLang="ja-JP" dirty="0" smtClean="0"/>
              <a:t> </a:t>
            </a:r>
            <a:r>
              <a:rPr lang="en-US" altLang="ja-JP" dirty="0" smtClean="0"/>
              <a:t>Nov</a:t>
            </a:r>
            <a:endParaRPr lang="en-US" altLang="ja-JP" dirty="0" smtClean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2013</a:t>
            </a:r>
            <a:endParaRPr lang="en-US" dirty="0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 Nov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 WG LB.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Nov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Sep 2013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(ATRD, Root, Lab)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6</a:t>
            </a:fld>
            <a:endParaRPr lang="en-US" altLang="ja-JP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Time line of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dirty="0" smtClean="0"/>
              <a:t>WG Letter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	</a:t>
            </a:r>
            <a:r>
              <a:rPr lang="en-US" altLang="ja-JP" dirty="0" smtClean="0"/>
              <a:t>	</a:t>
            </a:r>
            <a:r>
              <a:rPr lang="en-US" altLang="ja-JP" dirty="0" smtClean="0">
                <a:solidFill>
                  <a:srgbClr val="FF0000"/>
                </a:solidFill>
              </a:rPr>
              <a:t>J</a:t>
            </a:r>
            <a:r>
              <a:rPr lang="en-US" altLang="ja-JP" dirty="0" smtClean="0">
                <a:solidFill>
                  <a:srgbClr val="FF0000"/>
                </a:solidFill>
              </a:rPr>
              <a:t>an</a:t>
            </a:r>
            <a:r>
              <a:rPr lang="en-US" altLang="ja-JP" dirty="0" smtClean="0">
                <a:solidFill>
                  <a:srgbClr val="FF0000"/>
                </a:solidFill>
              </a:rPr>
              <a:t>14/Jul14</a:t>
            </a:r>
          </a:p>
          <a:p>
            <a:pPr lvl="1"/>
            <a:r>
              <a:rPr lang="en-US" altLang="ja-JP" dirty="0" smtClean="0"/>
              <a:t>Form Sponsor Ballot Pool / Reform	            </a:t>
            </a:r>
            <a:r>
              <a:rPr lang="en-US" altLang="ja-JP" dirty="0" smtClean="0"/>
              <a:t>	</a:t>
            </a:r>
            <a:r>
              <a:rPr lang="en-US" altLang="ja-JP" dirty="0" smtClean="0">
                <a:solidFill>
                  <a:srgbClr val="FF0000"/>
                </a:solidFill>
              </a:rPr>
              <a:t>Nov14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en-US" altLang="ja-JP" dirty="0" smtClean="0"/>
              <a:t>MEC Done			</a:t>
            </a:r>
            <a:r>
              <a:rPr lang="en-US" altLang="ja-JP" dirty="0" smtClean="0"/>
              <a:t>	</a:t>
            </a:r>
            <a:r>
              <a:rPr lang="en-US" altLang="ja-JP" dirty="0" smtClean="0">
                <a:solidFill>
                  <a:srgbClr val="FF0000"/>
                </a:solidFill>
              </a:rPr>
              <a:t>Nov14</a:t>
            </a:r>
            <a:r>
              <a:rPr lang="en-US" altLang="ja-JP" dirty="0" smtClean="0"/>
              <a:t>		</a:t>
            </a:r>
          </a:p>
          <a:p>
            <a:pPr lvl="1"/>
            <a:r>
              <a:rPr lang="en-US" altLang="ja-JP" dirty="0" smtClean="0"/>
              <a:t>IEEE-SA Sponsor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      </a:t>
            </a:r>
            <a:r>
              <a:rPr lang="en-US" altLang="ja-JP" dirty="0" smtClean="0"/>
              <a:t>  </a:t>
            </a:r>
            <a:r>
              <a:rPr lang="en-US" altLang="ja-JP" dirty="0" smtClean="0">
                <a:solidFill>
                  <a:srgbClr val="FF0000"/>
                </a:solidFill>
              </a:rPr>
              <a:t>Jan15/ </a:t>
            </a:r>
            <a:r>
              <a:rPr lang="en-US" altLang="ja-JP" dirty="0" smtClean="0">
                <a:solidFill>
                  <a:srgbClr val="FF0000"/>
                </a:solidFill>
              </a:rPr>
              <a:t>Mar </a:t>
            </a:r>
            <a:r>
              <a:rPr lang="en-US" altLang="ja-JP" dirty="0" smtClean="0">
                <a:solidFill>
                  <a:srgbClr val="FF0000"/>
                </a:solidFill>
              </a:rPr>
              <a:t>15</a:t>
            </a:r>
            <a:r>
              <a:rPr lang="en-US" altLang="ja-JP" dirty="0" smtClean="0"/>
              <a:t>	</a:t>
            </a:r>
            <a:r>
              <a:rPr lang="en-US" altLang="ja-JP" dirty="0" smtClean="0"/>
              <a:t>	</a:t>
            </a:r>
          </a:p>
          <a:p>
            <a:pPr lvl="1"/>
            <a:r>
              <a:rPr lang="en-US" altLang="ja-JP" dirty="0" smtClean="0"/>
              <a:t>Final 802.11 WG Approval	                         </a:t>
            </a:r>
            <a:r>
              <a:rPr lang="en-US" altLang="ja-JP" dirty="0" smtClean="0"/>
              <a:t> </a:t>
            </a:r>
            <a:r>
              <a:rPr lang="en-US" altLang="ja-JP" dirty="0" smtClean="0"/>
              <a:t>   </a:t>
            </a:r>
            <a:r>
              <a:rPr lang="en-US" altLang="ja-JP" dirty="0" smtClean="0">
                <a:solidFill>
                  <a:srgbClr val="FF0000"/>
                </a:solidFill>
              </a:rPr>
              <a:t>Jul </a:t>
            </a:r>
            <a:r>
              <a:rPr lang="en-US" altLang="ja-JP" dirty="0" smtClean="0">
                <a:solidFill>
                  <a:srgbClr val="FF0000"/>
                </a:solidFill>
              </a:rPr>
              <a:t>15</a:t>
            </a:r>
          </a:p>
          <a:p>
            <a:pPr lvl="1"/>
            <a:r>
              <a:rPr lang="en-US" altLang="ja-JP" dirty="0" smtClean="0"/>
              <a:t>final or Conditional 802 EC Approval           </a:t>
            </a:r>
            <a:r>
              <a:rPr lang="en-US" altLang="ja-JP" dirty="0" smtClean="0"/>
              <a:t>	</a:t>
            </a:r>
            <a:r>
              <a:rPr lang="en-US" altLang="ja-JP" dirty="0" smtClean="0">
                <a:solidFill>
                  <a:srgbClr val="FF0000"/>
                </a:solidFill>
              </a:rPr>
              <a:t>Jul </a:t>
            </a:r>
            <a:r>
              <a:rPr lang="en-US" altLang="ja-JP" dirty="0" smtClean="0">
                <a:solidFill>
                  <a:srgbClr val="FF0000"/>
                </a:solidFill>
              </a:rPr>
              <a:t>15</a:t>
            </a:r>
          </a:p>
          <a:p>
            <a:pPr lvl="1"/>
            <a:r>
              <a:rPr lang="en-US" altLang="ja-JP" dirty="0" err="1" smtClean="0"/>
              <a:t>RevCom</a:t>
            </a:r>
            <a:r>
              <a:rPr lang="en-US" altLang="ja-JP" dirty="0" smtClean="0"/>
              <a:t>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</a:t>
            </a:r>
            <a:r>
              <a:rPr lang="en-US" altLang="ja-JP" dirty="0" smtClean="0"/>
              <a:t>	</a:t>
            </a:r>
            <a:r>
              <a:rPr lang="en-US" altLang="ja-JP" dirty="0" smtClean="0">
                <a:solidFill>
                  <a:srgbClr val="FF0000"/>
                </a:solidFill>
              </a:rPr>
              <a:t>Nov </a:t>
            </a:r>
            <a:r>
              <a:rPr lang="en-US" altLang="ja-JP" dirty="0" smtClean="0">
                <a:solidFill>
                  <a:srgbClr val="FF0000"/>
                </a:solidFill>
              </a:rPr>
              <a:t>15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en-US" altLang="ja-JP" dirty="0" smtClean="0"/>
              <a:t>ANSI Approved				N/A</a:t>
            </a:r>
            <a:endParaRPr lang="en-US" altLang="ja-JP" dirty="0" smtClean="0">
              <a:hlinkClick r:id="rId3"/>
            </a:endParaRP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Sep 2013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Hiroshi Mano (ATRD, Root, Lab)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Slide </a:t>
            </a:r>
            <a:fld id="{D8ED85B9-6057-E848-AA14-8586BCE1CDB6}" type="slidenum">
              <a:rPr lang="en-US" altLang="ja-JP" smtClean="0">
                <a:latin typeface="Times New Roman" pitchFamily="-65" charset="0"/>
              </a:rPr>
              <a:pPr>
                <a:defRPr/>
              </a:pPr>
              <a:t>7</a:t>
            </a:fld>
            <a:endParaRPr lang="en-US" altLang="ja-JP" smtClean="0">
              <a:latin typeface="Times New Roman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419100" y="1066800"/>
            <a:ext cx="8305800" cy="3733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the following schedule of weekly teleconferences.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 Tuesdays 10:00 ET</a:t>
            </a:r>
            <a:r>
              <a:rPr lang="en-US" altLang="ja-JP" dirty="0" smtClean="0"/>
              <a:t> from </a:t>
            </a:r>
            <a:r>
              <a:rPr lang="en-US" altLang="ja-JP" dirty="0" smtClean="0"/>
              <a:t> </a:t>
            </a:r>
            <a:r>
              <a:rPr lang="en-US" altLang="ja-JP" dirty="0" smtClean="0"/>
              <a:t>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Oct </a:t>
            </a:r>
            <a:r>
              <a:rPr lang="en-US" altLang="ja-JP" dirty="0" smtClean="0"/>
              <a:t>2013  </a:t>
            </a:r>
            <a:r>
              <a:rPr lang="en-US" altLang="ja-JP" dirty="0" smtClean="0"/>
              <a:t>until</a:t>
            </a:r>
            <a:r>
              <a:rPr lang="en-US" altLang="ja-JP" dirty="0" smtClean="0"/>
              <a:t> 5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Nov 2013 except 22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Oct.</a:t>
            </a:r>
          </a:p>
          <a:p>
            <a:pPr lvl="2">
              <a:defRPr/>
            </a:pPr>
            <a:r>
              <a:rPr lang="en-US" altLang="ja-JP" dirty="0" smtClean="0"/>
              <a:t>Daylight Savings Time </a:t>
            </a:r>
            <a:r>
              <a:rPr lang="en-US" altLang="ja-JP" dirty="0" smtClean="0"/>
              <a:t>Ends on 3</a:t>
            </a:r>
            <a:r>
              <a:rPr lang="en-US" altLang="ja-JP" baseline="30000" dirty="0" smtClean="0"/>
              <a:t>rd</a:t>
            </a:r>
            <a:r>
              <a:rPr lang="en-US" altLang="ja-JP" dirty="0" smtClean="0"/>
              <a:t> Oct</a:t>
            </a:r>
            <a:endParaRPr lang="ja-JP" altLang="en-US" dirty="0" smtClean="0"/>
          </a:p>
          <a:p>
            <a:pPr lvl="1">
              <a:defRPr/>
            </a:pPr>
            <a:r>
              <a:rPr lang="en-US" altLang="ja-JP" dirty="0" smtClean="0"/>
              <a:t>Duration 1Hour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</a:t>
            </a:r>
            <a:r>
              <a:rPr lang="en-US" altLang="ja-JP" dirty="0" smtClean="0"/>
              <a:t>Chair</a:t>
            </a:r>
          </a:p>
          <a:p>
            <a:pPr lvl="1">
              <a:buNone/>
              <a:defRPr/>
            </a:pPr>
            <a:endParaRPr lang="en-US" altLang="ja-JP" dirty="0" smtClean="0"/>
          </a:p>
          <a:p>
            <a:pPr>
              <a:defRPr/>
            </a:pPr>
            <a:r>
              <a:rPr lang="en-US" altLang="ja-JP" dirty="0" smtClean="0">
                <a:solidFill>
                  <a:schemeClr val="bg1"/>
                </a:solidFill>
                <a:ea typeface="ＭＳ Ｐゴシック" pitchFamily="-84" charset="-128"/>
                <a:cs typeface="ＭＳ Ｐゴシック" pitchFamily="-84" charset="-128"/>
              </a:rPr>
              <a:t>Approved  by unanimous consent</a:t>
            </a:r>
          </a:p>
          <a:p>
            <a:pPr>
              <a:buNone/>
              <a:defRPr/>
            </a:pPr>
            <a:endParaRPr lang="en-US" altLang="ja-JP" dirty="0" smtClean="0">
              <a:solidFill>
                <a:schemeClr val="accent1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Sep 2013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59397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(ATRD, Root, Lab)</a:t>
            </a: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8</a:t>
            </a:fld>
            <a:endParaRPr lang="en-US" altLang="ja-JP" smtClean="0">
              <a:latin typeface="Times New Roman" pitchFamily="-84" charset="0"/>
            </a:endParaRPr>
          </a:p>
        </p:txBody>
      </p:sp>
      <p:pic>
        <p:nvPicPr>
          <p:cNvPr id="8" name="図 7" descr="スクリーンショット 2013-09-19 8.58.1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3733800"/>
            <a:ext cx="2642739" cy="2679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Reference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ja-JP" dirty="0" smtClean="0"/>
              <a:t>Motions</a:t>
            </a:r>
          </a:p>
          <a:p>
            <a:pPr lvl="1"/>
            <a:r>
              <a:rPr lang="en-US" altLang="ja-JP" dirty="0" smtClean="0">
                <a:hlinkClick r:id="rId2"/>
              </a:rPr>
              <a:t>https://mentor.ieee.org/802.11/dcn/13/11-13-1186-00-00ai-tgai-motion-</a:t>
            </a:r>
            <a:r>
              <a:rPr lang="en-US" altLang="ja-JP" dirty="0" smtClean="0">
                <a:hlinkClick r:id="rId2"/>
              </a:rPr>
              <a:t>deck.pptx</a:t>
            </a:r>
            <a:endParaRPr lang="en-US" altLang="ja-JP" dirty="0" smtClean="0"/>
          </a:p>
          <a:p>
            <a:r>
              <a:rPr lang="en-US" altLang="ja-JP" dirty="0" smtClean="0"/>
              <a:t>Draft 1.1 on members area</a:t>
            </a:r>
          </a:p>
          <a:p>
            <a:pPr lvl="1"/>
            <a:r>
              <a:rPr lang="en-US" altLang="ja-JP" dirty="0" smtClean="0">
                <a:hlinkClick r:id="rId3"/>
              </a:rPr>
              <a:t>http://www.ieee802.org/11/private/Draft_Standards/11ai/</a:t>
            </a:r>
            <a:r>
              <a:rPr lang="en-US" altLang="ja-JP" dirty="0" smtClean="0">
                <a:hlinkClick r:id="rId3"/>
              </a:rPr>
              <a:t>index.html</a:t>
            </a:r>
            <a:endParaRPr lang="en-US" altLang="ja-JP" dirty="0" smtClean="0"/>
          </a:p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LB 198 comments for D1.0</a:t>
            </a:r>
            <a:endParaRPr lang="en-US" altLang="ja-JP" dirty="0" smtClean="0"/>
          </a:p>
          <a:p>
            <a:pPr lvl="1"/>
            <a:r>
              <a:rPr lang="en-US" altLang="ja-JP" dirty="0" smtClean="0">
                <a:hlinkClick r:id="rId4"/>
              </a:rPr>
              <a:t>https://mentor.ieee.org/802.11/dcn/13/11-13-1076-03-00ai-tgai-lb-198-comments-for-d1-0.</a:t>
            </a:r>
            <a:r>
              <a:rPr lang="en-US" altLang="ja-JP" dirty="0" smtClean="0">
                <a:hlinkClick r:id="rId4"/>
              </a:rPr>
              <a:t>xlsx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>
              <a:buNone/>
            </a:pP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9935</TotalTime>
  <Words>732</Words>
  <Application>Microsoft Macintosh PowerPoint</Application>
  <PresentationFormat>画面に合わせる (4:3)</PresentationFormat>
  <Paragraphs>125</Paragraphs>
  <Slides>10</Slides>
  <Notes>5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802-11-Submission</vt:lpstr>
      <vt:lpstr>IEEE 802.11TGai Closing Report</vt:lpstr>
      <vt:lpstr>Abstract</vt:lpstr>
      <vt:lpstr>IEEE 802.11 FILS TGai – Sep 2013 Nanjing</vt:lpstr>
      <vt:lpstr>Accomplishments  TGai  1/2</vt:lpstr>
      <vt:lpstr>Accomplishments  TGai  2/2</vt:lpstr>
      <vt:lpstr>Plan for Nov</vt:lpstr>
      <vt:lpstr>Time line of TGai</vt:lpstr>
      <vt:lpstr>Teleconference Schedule </vt:lpstr>
      <vt:lpstr>Reference</vt:lpstr>
      <vt:lpstr>Thanks to all who participated!</vt:lpstr>
    </vt:vector>
  </TitlesOfParts>
  <Manager/>
  <Company>Root Inc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  2013 Closing Report</dc:title>
  <dc:subject/>
  <dc:creator>Hiroshi Mano</dc:creator>
  <cp:keywords/>
  <dc:description/>
  <cp:lastModifiedBy>真野 浩</cp:lastModifiedBy>
  <cp:revision>516</cp:revision>
  <cp:lastPrinted>1998-02-10T13:28:06Z</cp:lastPrinted>
  <dcterms:created xsi:type="dcterms:W3CDTF">2013-09-19T07:41:07Z</dcterms:created>
  <dcterms:modified xsi:type="dcterms:W3CDTF">2013-09-19T11:27:46Z</dcterms:modified>
  <cp:category/>
</cp:coreProperties>
</file>