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80" r:id="rId4"/>
    <p:sldId id="316" r:id="rId5"/>
    <p:sldId id="337" r:id="rId6"/>
    <p:sldId id="381" r:id="rId7"/>
    <p:sldId id="382" r:id="rId8"/>
    <p:sldId id="383" r:id="rId9"/>
    <p:sldId id="384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</a:t>
            </a:r>
            <a:r>
              <a:rPr kumimoji="0" lang="en-US" altLang="ja-JP" sz="1800" b="1" dirty="0" smtClean="0"/>
              <a:t>/1232r0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936-00-00ai-july-2013-geneva-session-minutes.doc" TargetMode="External"/><Relationship Id="rId3" Type="http://schemas.openxmlformats.org/officeDocument/2006/relationships/hyperlink" Target="https://mentor.ieee.org/802.11/dcn/13/11-13-1070-00-00ai-september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11ai/index.html" TargetMode="External"/><Relationship Id="rId4" Type="http://schemas.openxmlformats.org/officeDocument/2006/relationships/hyperlink" Target="https://mentor.ieee.org/802.11/dcn/13/11-13-1076-03-00ai-tgai-lb-198-comments-for-d1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00-00ai-tgai-motion-dec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-9-19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Nanjing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Sep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2013 Nanjing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Nov</a:t>
            </a:r>
          </a:p>
          <a:p>
            <a:pPr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Sep 2013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Hiroshi Mano (ATRD, Root, Lab)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962400"/>
          </a:xfrm>
        </p:spPr>
        <p:txBody>
          <a:bodyPr>
            <a:normAutofit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July 2013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  <a:hlinkClick r:id="rId2"/>
              </a:rPr>
              <a:t>https://mentor.ieee.org/802.11/dcn/13/11-13-0936-00-00ai-july-2013-geneva-session-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  <a:hlinkClick r:id="rId2"/>
              </a:rPr>
              <a:t>minutes.doc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Geneva to Nanjing meeting.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  <a:hlinkClick r:id="rId3"/>
              </a:rPr>
              <a:t>https://mentor.ieee.org/802.11/dcn/13/11-13-1070-00-00ai-september-teleconference-minutes.doc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endParaRPr lang="en-US" altLang="ja-JP" dirty="0" smtClean="0"/>
          </a:p>
          <a:p>
            <a:pPr lvl="2">
              <a:defRPr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8 </a:t>
            </a:r>
            <a:r>
              <a:rPr lang="en-US" altLang="ja-JP" dirty="0" smtClean="0"/>
              <a:t>regular </a:t>
            </a:r>
            <a:r>
              <a:rPr lang="en-US" altLang="ja-JP" dirty="0" smtClean="0"/>
              <a:t>slots were held.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1389 comments were received </a:t>
            </a:r>
            <a:r>
              <a:rPr lang="en-GB" altLang="ja-JP" dirty="0" smtClean="0"/>
              <a:t>by WG LB198.</a:t>
            </a:r>
          </a:p>
          <a:p>
            <a:r>
              <a:rPr lang="en-US" altLang="ja-JP" dirty="0" smtClean="0"/>
              <a:t>219 approved comment resolutions.</a:t>
            </a:r>
            <a:endParaRPr lang="en-US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Timeline</a:t>
            </a:r>
          </a:p>
          <a:p>
            <a:r>
              <a:rPr lang="en-US" altLang="ja-JP" dirty="0" smtClean="0"/>
              <a:t>Approved Teleconference schedule</a:t>
            </a:r>
            <a:endParaRPr lang="en-US" altLang="ja-JP" dirty="0" smtClean="0"/>
          </a:p>
          <a:p>
            <a:r>
              <a:rPr lang="en-US" altLang="ja-JP" dirty="0" smtClean="0"/>
              <a:t>Approved 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 </a:t>
            </a:r>
            <a:r>
              <a:rPr lang="en-US" altLang="ja-JP" dirty="0" smtClean="0"/>
              <a:t>Nov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Nov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Sep 2013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J</a:t>
            </a:r>
            <a:r>
              <a:rPr lang="en-US" altLang="ja-JP" dirty="0" smtClean="0">
                <a:solidFill>
                  <a:srgbClr val="FF0000"/>
                </a:solidFill>
              </a:rPr>
              <a:t>an</a:t>
            </a:r>
            <a:r>
              <a:rPr lang="en-US" altLang="ja-JP" dirty="0" smtClean="0">
                <a:solidFill>
                  <a:srgbClr val="FF0000"/>
                </a:solidFill>
              </a:rPr>
              <a:t>14/Jul14</a:t>
            </a:r>
          </a:p>
          <a:p>
            <a:pPr lvl="1"/>
            <a:r>
              <a:rPr lang="en-US" altLang="ja-JP" dirty="0" smtClean="0"/>
              <a:t>Form Sponsor Ballot Pool / Reform	            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Nov14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MEC Done			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Nov14</a:t>
            </a:r>
            <a:r>
              <a:rPr lang="en-US" altLang="ja-JP" dirty="0" smtClean="0"/>
              <a:t>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</a:t>
            </a:r>
            <a:r>
              <a:rPr lang="en-US" altLang="ja-JP" dirty="0" smtClean="0"/>
              <a:t>  </a:t>
            </a:r>
            <a:r>
              <a:rPr lang="en-US" altLang="ja-JP" dirty="0" smtClean="0">
                <a:solidFill>
                  <a:srgbClr val="FF0000"/>
                </a:solidFill>
              </a:rPr>
              <a:t>Jan15/ </a:t>
            </a:r>
            <a:r>
              <a:rPr lang="en-US" altLang="ja-JP" dirty="0" smtClean="0">
                <a:solidFill>
                  <a:srgbClr val="FF0000"/>
                </a:solidFill>
              </a:rPr>
              <a:t>Mar </a:t>
            </a:r>
            <a:r>
              <a:rPr lang="en-US" altLang="ja-JP" dirty="0" smtClean="0">
                <a:solidFill>
                  <a:srgbClr val="FF0000"/>
                </a:solidFill>
              </a:rPr>
              <a:t>15</a:t>
            </a:r>
            <a:r>
              <a:rPr lang="en-US" altLang="ja-JP" dirty="0" smtClean="0"/>
              <a:t>	</a:t>
            </a:r>
            <a:r>
              <a:rPr lang="en-US" altLang="ja-JP" dirty="0" smtClean="0"/>
              <a:t>	</a:t>
            </a:r>
          </a:p>
          <a:p>
            <a:pPr lvl="1"/>
            <a:r>
              <a:rPr lang="en-US" altLang="ja-JP" dirty="0" smtClean="0"/>
              <a:t>Final 802.11 WG Approval	                         </a:t>
            </a:r>
            <a:r>
              <a:rPr lang="en-US" altLang="ja-JP" dirty="0" smtClean="0"/>
              <a:t> </a:t>
            </a:r>
            <a:r>
              <a:rPr lang="en-US" altLang="ja-JP" dirty="0" smtClean="0"/>
              <a:t>   </a:t>
            </a:r>
            <a:r>
              <a:rPr lang="en-US" altLang="ja-JP" dirty="0" smtClean="0">
                <a:solidFill>
                  <a:srgbClr val="FF0000"/>
                </a:solidFill>
              </a:rPr>
              <a:t>Jul </a:t>
            </a:r>
            <a:r>
              <a:rPr lang="en-US" altLang="ja-JP" dirty="0" smtClean="0">
                <a:solidFill>
                  <a:srgbClr val="FF0000"/>
                </a:solidFill>
              </a:rPr>
              <a:t>15</a:t>
            </a:r>
          </a:p>
          <a:p>
            <a:pPr lvl="1"/>
            <a:r>
              <a:rPr lang="en-US" altLang="ja-JP" dirty="0" smtClean="0"/>
              <a:t>final or Conditional 802 EC Approval           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Jul </a:t>
            </a:r>
            <a:r>
              <a:rPr lang="en-US" altLang="ja-JP" dirty="0" smtClean="0">
                <a:solidFill>
                  <a:srgbClr val="FF0000"/>
                </a:solidFill>
              </a:rPr>
              <a:t>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</a:t>
            </a: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Nov </a:t>
            </a:r>
            <a:r>
              <a:rPr lang="en-US" altLang="ja-JP" dirty="0" smtClean="0">
                <a:solidFill>
                  <a:srgbClr val="FF0000"/>
                </a:solidFill>
              </a:rPr>
              <a:t>15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Sep 2013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(ATRD, Root,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10:00 ET</a:t>
            </a:r>
            <a:r>
              <a:rPr lang="en-US" altLang="ja-JP" dirty="0" smtClean="0"/>
              <a:t> from </a:t>
            </a:r>
            <a:r>
              <a:rPr lang="en-US" altLang="ja-JP" dirty="0" smtClean="0"/>
              <a:t> </a:t>
            </a:r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Oct </a:t>
            </a:r>
            <a:r>
              <a:rPr lang="en-US" altLang="ja-JP" dirty="0" smtClean="0"/>
              <a:t>2013  </a:t>
            </a:r>
            <a:r>
              <a:rPr lang="en-US" altLang="ja-JP" dirty="0" smtClean="0"/>
              <a:t>until</a:t>
            </a:r>
            <a:r>
              <a:rPr lang="en-US" altLang="ja-JP" dirty="0" smtClean="0"/>
              <a:t> 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Nov 2013 except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Oct.</a:t>
            </a:r>
          </a:p>
          <a:p>
            <a:pPr lvl="2">
              <a:defRPr/>
            </a:pPr>
            <a:r>
              <a:rPr lang="en-US" altLang="ja-JP" dirty="0" smtClean="0"/>
              <a:t>Daylight Savings Time </a:t>
            </a:r>
            <a:r>
              <a:rPr lang="en-US" altLang="ja-JP" dirty="0" smtClean="0"/>
              <a:t>Ends on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Oct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</a:t>
            </a:r>
            <a:r>
              <a:rPr lang="en-US" altLang="ja-JP" dirty="0" smtClean="0"/>
              <a:t>Chair</a:t>
            </a:r>
          </a:p>
          <a:p>
            <a:pPr lvl="1">
              <a:buNone/>
              <a:defRPr/>
            </a:pP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Sep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3-09-19 8.58.1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3733800"/>
            <a:ext cx="2642739" cy="267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https://mentor.ieee.org/802.11/dcn/13/11-13-1186-00-00ai-tgai-motion-</a:t>
            </a:r>
            <a:r>
              <a:rPr lang="en-US" altLang="ja-JP" dirty="0" smtClean="0">
                <a:hlinkClick r:id="rId2"/>
              </a:rPr>
              <a:t>deck.pptx</a:t>
            </a:r>
            <a:endParaRPr lang="en-US" altLang="ja-JP" dirty="0" smtClean="0"/>
          </a:p>
          <a:p>
            <a:r>
              <a:rPr lang="en-US" altLang="ja-JP" dirty="0" smtClean="0"/>
              <a:t>Draft 1.1 on members area</a:t>
            </a:r>
          </a:p>
          <a:p>
            <a:pPr lvl="1"/>
            <a:r>
              <a:rPr lang="en-US" altLang="ja-JP" dirty="0" smtClean="0">
                <a:hlinkClick r:id="rId3"/>
              </a:rPr>
              <a:t>http://www.ieee802.org/11/private/Draft_Standards/11ai/</a:t>
            </a:r>
            <a:r>
              <a:rPr lang="en-US" altLang="ja-JP" dirty="0" smtClean="0">
                <a:hlinkClick r:id="rId3"/>
              </a:rPr>
              <a:t>index.html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LB 198 comments for D1.0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4"/>
              </a:rPr>
              <a:t>https://mentor.ieee.org/802.11/dcn/13/11-13-1076-03-00ai-tgai-lb-198-comments-for-d1-0.</a:t>
            </a:r>
            <a:r>
              <a:rPr lang="en-US" altLang="ja-JP" dirty="0" smtClean="0">
                <a:hlinkClick r:id="rId4"/>
              </a:rPr>
              <a:t>xlsx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9935</TotalTime>
  <Words>732</Words>
  <Application>Microsoft Macintosh PowerPoint</Application>
  <PresentationFormat>画面に合わせる (4:3)</PresentationFormat>
  <Paragraphs>125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Sep 2013 Nanjing</vt:lpstr>
      <vt:lpstr>Accomplishments  TGai  1/2</vt:lpstr>
      <vt:lpstr>Accomplishments  TGai  2/2</vt:lpstr>
      <vt:lpstr>Plan for Nov</vt:lpstr>
      <vt:lpstr>Time line of TGai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  2013 Closing Report</dc:title>
  <dc:subject/>
  <dc:creator>Hiroshi Mano</dc:creator>
  <cp:keywords/>
  <dc:description/>
  <cp:lastModifiedBy>真野 浩</cp:lastModifiedBy>
  <cp:revision>516</cp:revision>
  <cp:lastPrinted>1998-02-10T13:28:06Z</cp:lastPrinted>
  <dcterms:created xsi:type="dcterms:W3CDTF">2013-09-19T07:41:07Z</dcterms:created>
  <dcterms:modified xsi:type="dcterms:W3CDTF">2013-09-19T11:27:46Z</dcterms:modified>
  <cp:category/>
</cp:coreProperties>
</file>