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73" r:id="rId6"/>
    <p:sldId id="279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802.11-13/1231r0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664-05-0hew-july-2013-hew-sg-meeting-agenda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SG September 2013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HEW SG for the September 2013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Close to 50 submissions were covered during this meeting in areas related to: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Evaluation Methodologies, Simulation Scenarios, and Channel Models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MAC/PHY Technologies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Discussions related to possible progress on the </a:t>
            </a:r>
            <a:r>
              <a:rPr lang="en-US" dirty="0" smtClean="0"/>
              <a:t>PAR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A number of straw polls were conducted to sense the group consensus on topics related to simulation scenarios, evaluation methodology and channel models.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SG agenda is available at: </a:t>
            </a:r>
            <a:r>
              <a:rPr lang="en-US" sz="2000" dirty="0" smtClean="0">
                <a:hlinkClick r:id="rId3"/>
              </a:rPr>
              <a:t>https://mentor.ieee.org/802.11/dcn/13/11-13-0664-05-0hew-july-2013-hew-sg-meeting-agenda.ppt</a:t>
            </a:r>
            <a:r>
              <a:rPr lang="en-US" sz="2000" dirty="0" smtClean="0"/>
              <a:t> </a:t>
            </a:r>
            <a:endParaRPr lang="en-US" sz="28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Presentations addressing </a:t>
            </a:r>
            <a:r>
              <a:rPr lang="en-CA" sz="2800" dirty="0" smtClean="0"/>
              <a:t> issues related to SS/SM/EM/FR/CM/TECH</a:t>
            </a:r>
            <a:endParaRPr lang="en-CA" sz="2800" dirty="0" smtClean="0"/>
          </a:p>
          <a:p>
            <a:r>
              <a:rPr lang="en-CA" sz="2800" dirty="0" smtClean="0"/>
              <a:t>Attempt to consolidate documents related to the above areas of discussion.</a:t>
            </a:r>
          </a:p>
          <a:p>
            <a:r>
              <a:rPr lang="en-CA" sz="2800" dirty="0" smtClean="0"/>
              <a:t>Priority will be given to presentations with consolidated views</a:t>
            </a:r>
          </a:p>
          <a:p>
            <a:r>
              <a:rPr lang="en-CA" sz="2800" dirty="0" smtClean="0"/>
              <a:t>Start discussion on PAR related issues</a:t>
            </a:r>
          </a:p>
          <a:p>
            <a:r>
              <a:rPr lang="en-CA" sz="2800" dirty="0" smtClean="0"/>
              <a:t>Motion for SG extension</a:t>
            </a:r>
          </a:p>
          <a:p>
            <a:r>
              <a:rPr lang="en-CA" sz="2800" dirty="0" smtClean="0"/>
              <a:t>WFA feedback on the usage cases</a:t>
            </a:r>
            <a:endParaRPr lang="en-CA" sz="2800" dirty="0" smtClean="0"/>
          </a:p>
          <a:p>
            <a:pPr lvl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May 2013</a:t>
            </a:r>
          </a:p>
          <a:p>
            <a:pPr lvl="1"/>
            <a:r>
              <a:rPr lang="en-US" sz="1800" dirty="0" smtClean="0"/>
              <a:t>Initial meeting</a:t>
            </a:r>
          </a:p>
          <a:p>
            <a:r>
              <a:rPr lang="en-US" sz="2000" dirty="0" smtClean="0"/>
              <a:t>July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SG Extension</a:t>
            </a:r>
          </a:p>
          <a:p>
            <a:r>
              <a:rPr lang="en-US" sz="2000" dirty="0" smtClean="0"/>
              <a:t>Sept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r>
              <a:rPr lang="en-US" sz="2000" dirty="0" smtClean="0"/>
              <a:t>Nov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Initial PAR and 5C </a:t>
            </a:r>
          </a:p>
          <a:p>
            <a:pPr lvl="1"/>
            <a:r>
              <a:rPr lang="en-US" sz="18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Jan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Final version of PAR and 5C</a:t>
            </a:r>
          </a:p>
          <a:p>
            <a:pPr lvl="1"/>
            <a:r>
              <a:rPr lang="en-US" sz="1800" dirty="0" smtClean="0"/>
              <a:t>WG Approval</a:t>
            </a:r>
          </a:p>
          <a:p>
            <a:r>
              <a:rPr lang="en-US" sz="2000" dirty="0" smtClean="0"/>
              <a:t>March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EC Approval</a:t>
            </a:r>
          </a:p>
          <a:p>
            <a:r>
              <a:rPr lang="en-US" sz="2400" dirty="0" smtClean="0"/>
              <a:t>May-June 2014</a:t>
            </a:r>
          </a:p>
          <a:p>
            <a:pPr lvl="1"/>
            <a:r>
              <a:rPr lang="en-US" sz="2000" dirty="0" err="1" smtClean="0"/>
              <a:t>Nescom</a:t>
            </a:r>
            <a:r>
              <a:rPr lang="en-US" sz="2000" dirty="0" smtClean="0"/>
              <a:t> approval</a:t>
            </a:r>
          </a:p>
          <a:p>
            <a:r>
              <a:rPr lang="en-US" sz="2400" dirty="0" smtClean="0"/>
              <a:t>July 2014</a:t>
            </a:r>
          </a:p>
          <a:p>
            <a:pPr lvl="1"/>
            <a:r>
              <a:rPr lang="en-US" sz="2000" dirty="0" smtClean="0"/>
              <a:t>TG starts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Oct </a:t>
            </a:r>
            <a:r>
              <a:rPr lang="en-US" dirty="0" smtClean="0"/>
              <a:t>9  	10:00 – 12:00 ET</a:t>
            </a:r>
          </a:p>
          <a:p>
            <a:r>
              <a:rPr lang="en-US" dirty="0" smtClean="0"/>
              <a:t>Oct 17	00:01 – 02:00 ET</a:t>
            </a:r>
          </a:p>
          <a:p>
            <a:r>
              <a:rPr lang="en-US" dirty="0" smtClean="0"/>
              <a:t>Oct 30	10:00 – 12:00 ET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1606</TotalTime>
  <Words>320</Words>
  <Application>Microsoft Office PowerPoint</Application>
  <PresentationFormat>On-screen Show (4:3)</PresentationFormat>
  <Paragraphs>84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HEW SG September 2013 Closing Report</vt:lpstr>
      <vt:lpstr>Abstract</vt:lpstr>
      <vt:lpstr>Work Completed </vt:lpstr>
      <vt:lpstr>November 2013 Goals</vt:lpstr>
      <vt:lpstr>Timeline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225</cp:revision>
  <cp:lastPrinted>1998-02-10T13:28:06Z</cp:lastPrinted>
  <dcterms:created xsi:type="dcterms:W3CDTF">2008-11-13T20:03:38Z</dcterms:created>
  <dcterms:modified xsi:type="dcterms:W3CDTF">2013-09-19T07:36:31Z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
ClKE+vHO/U/moidrbpF2WCY26K7dX5tL5vsFsKvgEq2yMHOtG09bzRIXf3spxn5t2O4lXVYD_x000d_
MvXjRvu3Lhqmoc5reKk9+g4PyQ7ILOJGlq2KoZB5Hc+6Iz8raqddfa//Aq9UG3c5HS71JzHS_x000d_
NRlkyjijrQC9shyI6y</vt:lpwstr>
  </property>
  <property fmtid="{D5CDD505-2E9C-101B-9397-08002B2CF9AE}" pid="3" name="_ms_pID_7253431">
    <vt:lpwstr>9YCndXZpceUirT/q9VF9q1rg76s9s8ulEmuS1cFaE6bRH5wr1/56Fb_x000d_
9PNUGwy4XEAa3KvWCLE0oNWi6tzzwrBH55tjSRSPaitzpZOZZDbw20VKOh+FHve79XlA0bVG_x000d_
lDwMAJcpWjWznKM9Jn5u2HmcHXEdjgzLFxA6nSU17IRSkjyUVutKGHauixkn4qp6u1eK4hGt_x000d_
9QvZCGa2CXantkTEpynZY2WUSqMtktuNH2Uo</vt:lpwstr>
  </property>
  <property fmtid="{D5CDD505-2E9C-101B-9397-08002B2CF9AE}" pid="4" name="_ms_pID_7253432">
    <vt:lpwstr>6Ae1YNYD7icTv7v4gzgCqO0OskeObhHbBKT8_x000d_
Z0N4Aa0lVnDsxK5fyrC81F+HS2LSHZpX/isGJwi6L5+M5hftm7t/GM5SwJboqO/U/dLO9ddt_x000d_
CW2Xt0kRcT6d8b+s8iKpDSLtVeHgj+i8kxg9ebdat4jMZ5zuf8GuBNSc6sBzXREiL2lw6tbp_x000d_
f8TUVGetg8JCmD+EXUkxWccs8er5kNZqg6oppdPUYwWyddL0gTEgt9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2aRb0wJhyFr8r7ZEvO_x000d_
bjKoFn4Fu5WLNNKx7WSo0TPKU2MIOFMNl6lHnHllL9CwmYAedvoNtcE0INI4ANKDB8v8O/Za_x000d_
bR5pDahfntUB7mL4AaFlvrbY3lZMuA5JnT2dIFHNhuqz0aeMYR6dBu+LuvHNtB/diY2ex8YU_x000d_
g6Jm9qWMf5B+PhgPPYUU05N6fTsnqiyNdWmAVXHkvBHGYXfp1hE4ICBcDLA2z3CiEhiS22Eu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bbBi9RabnMa/h1AjpnAbMBHFaRT76XI2KYnhZwcUe5OpBAcLYNNuC+43bCySEQfXBoNEx3Gi_x000d_
2M59pzZcivFnJo24u1yfSwjdYuu42seXR3f5hxrp5KVcEvz/B6flEK7PU6S6bLP4tj0OfTBN_x000d_
9FVLZFDImldboFOWyA0oYLtnSC+3oHyDAKI1LRx+ufhQ8RhLi9kD7s39v0+QbRU4ZA9dPPad_x000d_
pUerW+Vn635uLxk/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NSXO2Z9SiKgiw0NVfKt1Gxk/cCi3fb6+n5777vhYIQL8NhNKqYLvS5kW_x000d_
PaB7g9oJOB39Tbh+uG2WkpR37XWvwfc+/HsgdHVLqQ2qr6RLA7l1CY4syR6AsXJErMaH8k/B_x000d_
NKegOzU3xpdZi/H3E0U0MaWatLDftDrBXHl/AadYJdWiE1ZBRZDk+8ejaggCT3D0WPgdTjp8_x000d_
WEBincuPwVOAAK3WE9J/EqKi6hnwQlpR96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aIT1trcc/ZiD7NWRbinJfsnGNAfYx3ACIz3d1F_x000d_
qeIoH4FMhsO+7VJctZUJmf4JbwBh5Tgtwq6nHD13UZdX+m3q146///hgRO8/5hzuMqB4PWZx_x000d_
jHNzJ1KiHkRE6coRLZifwN0LlG8LDeXRZjpZeE9E2fnLgtUWausvV5ZG4+LkmZh8Fp7z/vYW_x000d_
+oYZbaJwq4fAToVJ9X8QFMNBfLupKEfIupWtJ4X4Q7ErI2d2Ycfy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tw2zLltGeHX4l3X35cEF_x000d_
5d+8RXHMO1WyaC79pfrL6/KhBTH3zD4MOpYWPW6ySDmIghanrInZU0RFysNB7rEbMSje8hSI_x000d_
0xoXXK6jV+Uasb4AJzpkeM78cb07vr9MvRoCFd9mmgaXpOSo4Xph9Nu9QLGT3WpX92BCvo8D_x000d_
Kxf4MSiSxqp9oKcaegR+2D460NQSdTZxL57tcp2t8hJT6mXTcA7oXuXUCA6c9AHMRKn6ai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+q_x000d_
s6+1BW4hkJX5rkkmR6rhdguPey+DdvSMouT6BtguklQeNGK5JkCmadyURKhrPC6hcMPHHkd9_x000d_
DN50rRftAGoxTE0FaVcHeHY1BEF1Gv8Eu/EYNUr4ZfXfWV/P7KsQlmZLh73FNyUd+1vSE7HY_x000d_
Ri++D6PYCFCMohoB5//nPzo4oG6fGD1awm8uUkhmpTp2XnO0rozU4tYA5dnPFaXQOc/net3d_x000d_
qP/GoNme62Z+jT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nvezEX8NL6FhX9DuHjybTkMMDMGSIC/C2k6oq9gQoUKLGuSedYnO0Ww3EN_x000d_
Q9a5ihRu8KmEBovjZboxfArvbaKwtwrS/NHwv2yqmdztWAI+W+EsqfRYdJ6bpvXDmtBvdP/V_x000d_
xZ0KluhnBGFDW0VHrdc+5bD9V9RJlI/JW0En0voxIhI92CSO+eRWn0/uDWDRD4RmcPEv9nHE_x000d_
ghRyDsCb0qvlDeDGYFZyqpB19kCsk1pv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4CDcH9ZcU6yCIc3QcDkHRh7J1Cg7FrBsm0vaitBd_x000d_
sW2cQGoHu8hq8QVromreY86nPuU2Id/86nTc4Sk+HLrc+dttTivp8Ve24PMOoQfHkeP4MQ2D_x000d_
tjlUXj2B4/DdLnvC17aMnzeDNohSObyyrTJIeGqUtwY08vFbtK1JSn8TzS6ZHFf7hWCMBvXd_x000d_
YQ5whxjEU7bBImtTeK4saKLFIjBT7TA/YPW3K/I9YuD+H0D+bN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gFCErsAoqZmJIWrkyoAJ23_x000d_
60xBshPiEBxidLz4aW4lj5qmzL4dPyoFXCC9hH8JwglKXl2YR3/FMKHCqRnspRkn/h9tuQ7x_x000d_
75PTZhthNQtrwNLu2t/InSE4CMZa19pXP8QzIvhiY7jb9BcJnsQ+Vr9SiiS3EqEKsJHNPsHh_x000d_
YoMxoSKFIAWix9UEmEBAvZUCa+a6Oj7eT6P1+492l3MiWDF+tSO56BtkPm7FR17ZaqUg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Oq0B_x000d_
zIlcuPBr/fZwUqfj5Jc8mbs14TmJ+gRkbuMKd0YOFhIUZNFz3PU=</vt:lpwstr>
  </property>
  <property fmtid="{D5CDD505-2E9C-101B-9397-08002B2CF9AE}" pid="27" name="_ms_pID_72534312_00">
    <vt:lpwstr>_ms_pID_72534312</vt:lpwstr>
  </property>
</Properties>
</file>