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9" r:id="rId2"/>
    <p:sldId id="272" r:id="rId3"/>
    <p:sldId id="288" r:id="rId4"/>
    <p:sldId id="292" r:id="rId5"/>
    <p:sldId id="290" r:id="rId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40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802.11-09/0840r0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July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David Bagby, Calypso Ventures, Inc.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C5F82844-D3D8-4E2F-BC31-F893CF7EFB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7961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802.11-09/0840r0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July 2009</a:t>
            </a:r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David Bagby, Calypso Ventures, Inc.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A8AE28EE-710A-423D-918F-3472049856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09609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802.11-09/0840r0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July 2009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David Bagby, Calypso Ventures, Inc.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7441BA8B-EA44-4BCB-8894-4A698C9D9ECD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94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94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802.11-08/1455r0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Jan 2009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David Bagby, Calypso Ventures, Inc.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F12C820A-A132-4231-BE0A-AC79B82FD720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802.11-yy/xxxxr0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3D3FA66A-62ED-4644-A773-A96A93BA9B1D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802.11-yy/xxxxr0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3D3FA66A-62ED-4644-A773-A96A93BA9B1D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355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802.11-yy/xxxxr0</a:t>
            </a:r>
          </a:p>
        </p:txBody>
      </p:sp>
      <p:sp>
        <p:nvSpPr>
          <p:cNvPr id="2355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355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2355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0BDA00EA-C510-44A9-980E-C8DBCAD60F3A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7D9E5-F02D-4AA7-B795-6D72BFD354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6276E39-D40D-45EE-BB98-AEEAB1C415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177F988-3EF9-4784-AC86-CD5C16932E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1C974D1-5F66-4D5B-932A-2DC0BB21FC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4BE456-3FE8-4C7D-BA70-D8903C2AAA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FEB95BF-DBFA-4D98-8EC1-D3D333DB61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B3995D0-4C8C-441F-8566-9B527D4A87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878DC56-3D4A-4DDC-A5FE-22F351A5E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5DD4CD7-45B6-4358-B054-C482FA7F6B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D15DCF0-9B53-4E58-859A-C01E673038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33383" y="6475413"/>
            <a:ext cx="221054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Mark Hamilton, Spectralink, Corp.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4FC8E84-0027-4A6F-9976-1DEB9BE097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5801" y="332601"/>
            <a:ext cx="77597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numCol="1" anchor="t" anchorCtr="0">
            <a:spAutoFit/>
          </a:bodyPr>
          <a:lstStyle/>
          <a:p>
            <a:pPr marL="0" lvl="4" algn="just">
              <a:tabLst>
                <a:tab pos="4846320" algn="l"/>
              </a:tabLst>
              <a:defRPr/>
            </a:pPr>
            <a:r>
              <a:rPr lang="en-US" sz="1800" b="1" dirty="0" smtClean="0"/>
              <a:t>September 2013	doc</a:t>
            </a:r>
            <a:r>
              <a:rPr lang="en-US" sz="1800" b="1" dirty="0"/>
              <a:t>.: IEEE </a:t>
            </a:r>
            <a:r>
              <a:rPr lang="en-US" sz="1800" b="1" dirty="0" smtClean="0"/>
              <a:t>802.11-13/1222r0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84680" y="6475413"/>
            <a:ext cx="2159245" cy="184666"/>
          </a:xfrm>
          <a:noFill/>
        </p:spPr>
        <p:txBody>
          <a:bodyPr/>
          <a:lstStyle/>
          <a:p>
            <a:r>
              <a:rPr lang="en-US" dirty="0" smtClean="0"/>
              <a:t>Mark Hamilton, Spectralink, Corp.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45B9BDB0-C63C-4C25-8424-3805F41840B1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ARC Closing Report 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2013-09-19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2505925"/>
              </p:ext>
            </p:extLst>
          </p:nvPr>
        </p:nvGraphicFramePr>
        <p:xfrm>
          <a:off x="514350" y="2286000"/>
          <a:ext cx="7786688" cy="2600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Document" r:id="rId4" imgW="8257888" imgH="2760161" progId="Word.Document.8">
                  <p:embed/>
                </p:oleObj>
              </mc:Choice>
              <mc:Fallback>
                <p:oleObj name="Document" r:id="rId4" imgW="8257888" imgH="2760161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350" y="2286000"/>
                        <a:ext cx="7786688" cy="2600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Abstract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dirty="0" smtClean="0"/>
              <a:t>This document is the closing report for ARC SC, </a:t>
            </a:r>
          </a:p>
          <a:p>
            <a:pPr algn="ctr" eaLnBrk="1" hangingPunct="1">
              <a:buFontTx/>
              <a:buNone/>
            </a:pPr>
            <a:r>
              <a:rPr lang="en-US" dirty="0" smtClean="0"/>
              <a:t>September 2013, Nanjing meeting</a:t>
            </a:r>
          </a:p>
        </p:txBody>
      </p:sp>
      <p:sp>
        <p:nvSpPr>
          <p:cNvPr id="1434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84680" y="6475413"/>
            <a:ext cx="2159245" cy="184666"/>
          </a:xfrm>
          <a:noFill/>
        </p:spPr>
        <p:txBody>
          <a:bodyPr/>
          <a:lstStyle/>
          <a:p>
            <a:r>
              <a:rPr lang="en-US" dirty="0"/>
              <a:t>Mark Hamilton, </a:t>
            </a:r>
            <a:r>
              <a:rPr lang="en-US" dirty="0" smtClean="0"/>
              <a:t>Spectralink</a:t>
            </a:r>
            <a:r>
              <a:rPr lang="en-US" dirty="0"/>
              <a:t>, Corp.</a:t>
            </a:r>
          </a:p>
        </p:txBody>
      </p:sp>
      <p:sp>
        <p:nvSpPr>
          <p:cNvPr id="143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81BA2747-D9B4-4253-BD2A-A397A70658F2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84680" y="6475413"/>
            <a:ext cx="2159245" cy="184666"/>
          </a:xfrm>
          <a:noFill/>
        </p:spPr>
        <p:txBody>
          <a:bodyPr/>
          <a:lstStyle/>
          <a:p>
            <a:r>
              <a:rPr lang="en-US" dirty="0"/>
              <a:t>Mark Hamilton, </a:t>
            </a:r>
            <a:r>
              <a:rPr lang="en-US" dirty="0" smtClean="0"/>
              <a:t>Spectralink</a:t>
            </a:r>
            <a:r>
              <a:rPr lang="en-US" dirty="0"/>
              <a:t>, Corp.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89456BA8-D540-4D8D-ABFC-B66C525D07D1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smtClean="0"/>
              <a:t>Work Completed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143000"/>
            <a:ext cx="7924800" cy="5181600"/>
          </a:xfrm>
        </p:spPr>
        <p:txBody>
          <a:bodyPr/>
          <a:lstStyle/>
          <a:p>
            <a:pPr eaLnBrk="1" hangingPunct="1">
              <a:spcBef>
                <a:spcPts val="0"/>
              </a:spcBef>
              <a:defRPr/>
            </a:pPr>
            <a:r>
              <a:rPr lang="en-US" dirty="0" smtClean="0">
                <a:ea typeface="ＭＳ Ｐゴシック" pitchFamily="34" charset="-128"/>
              </a:rPr>
              <a:t>Opened call for volunteers for Vice Chair position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en-US" dirty="0" smtClean="0">
                <a:ea typeface="ＭＳ Ｐゴシック" pitchFamily="34" charset="-128"/>
              </a:rPr>
              <a:t>IETF/802 coordination update </a:t>
            </a:r>
            <a:r>
              <a:rPr lang="en-US" dirty="0" smtClean="0">
                <a:ea typeface="ＭＳ Ｐゴシック" pitchFamily="34" charset="-128"/>
              </a:rPr>
              <a:t>– Dorothy Stanley</a:t>
            </a:r>
            <a:endParaRPr lang="en-US" dirty="0">
              <a:ea typeface="ＭＳ Ｐゴシック" pitchFamily="34" charset="-128"/>
            </a:endParaRP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dirty="0" smtClean="0"/>
              <a:t>802 </a:t>
            </a:r>
            <a:r>
              <a:rPr lang="en-US" dirty="0" smtClean="0"/>
              <a:t>Overview and </a:t>
            </a:r>
            <a:r>
              <a:rPr lang="en-US" dirty="0" smtClean="0"/>
              <a:t>Architecture – James Gilb (Editor)</a:t>
            </a:r>
            <a:endParaRPr lang="en-US" dirty="0" smtClean="0"/>
          </a:p>
          <a:p>
            <a:pPr lvl="1">
              <a:lnSpc>
                <a:spcPct val="90000"/>
              </a:lnSpc>
              <a:spcBef>
                <a:spcPts val="0"/>
              </a:spcBef>
            </a:pPr>
            <a:r>
              <a:rPr lang="en-US" dirty="0" smtClean="0"/>
              <a:t>With 802 O&amp;A Editor, reviewed updated draft and confirmed resolutions were correct</a:t>
            </a:r>
            <a:endParaRPr lang="en-US" dirty="0"/>
          </a:p>
          <a:p>
            <a:pPr lvl="1">
              <a:lnSpc>
                <a:spcPct val="90000"/>
              </a:lnSpc>
              <a:spcBef>
                <a:spcPts val="0"/>
              </a:spcBef>
            </a:pPr>
            <a:r>
              <a:rPr lang="en-US" dirty="0" smtClean="0"/>
              <a:t>Identified that 802.11 mesh is not discussed, proposed text to add</a:t>
            </a:r>
            <a:endParaRPr lang="en-US" dirty="0" smtClean="0"/>
          </a:p>
          <a:p>
            <a:pPr eaLnBrk="1" hangingPunct="1">
              <a:spcBef>
                <a:spcPts val="0"/>
              </a:spcBef>
              <a:defRPr/>
            </a:pPr>
            <a:r>
              <a:rPr lang="en-US" dirty="0" smtClean="0"/>
              <a:t>Brief </a:t>
            </a:r>
            <a:r>
              <a:rPr lang="en-US" dirty="0"/>
              <a:t>update on </a:t>
            </a:r>
            <a:r>
              <a:rPr lang="en-US" dirty="0" smtClean="0"/>
              <a:t>TGak (General Links) </a:t>
            </a:r>
            <a:r>
              <a:rPr lang="en-US" dirty="0"/>
              <a:t>and </a:t>
            </a:r>
            <a:r>
              <a:rPr lang="en-US" dirty="0" smtClean="0"/>
              <a:t>802.1Qbz </a:t>
            </a:r>
            <a:r>
              <a:rPr lang="en-US" dirty="0"/>
              <a:t>bridging </a:t>
            </a:r>
            <a:r>
              <a:rPr lang="en-US" dirty="0" smtClean="0"/>
              <a:t>discussions – Donald </a:t>
            </a:r>
            <a:r>
              <a:rPr lang="en-US" dirty="0" smtClean="0"/>
              <a:t>Eastlake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en-US" dirty="0" smtClean="0"/>
              <a:t>Type/Length versus LLC payload formats</a:t>
            </a:r>
            <a:endParaRPr lang="en-US" dirty="0"/>
          </a:p>
          <a:p>
            <a:pPr eaLnBrk="1" hangingPunct="1">
              <a:spcBef>
                <a:spcPts val="0"/>
              </a:spcBef>
              <a:defRPr/>
            </a:pPr>
            <a:r>
              <a:rPr lang="en-US" dirty="0" smtClean="0"/>
              <a:t>OmniRAN – Michael Montemurro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en-US" dirty="0" smtClean="0"/>
              <a:t>No work for 802.11 expected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en-US" dirty="0" smtClean="0"/>
              <a:t>IEEE 1588 mapping to 802.11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en-US" dirty="0" smtClean="0"/>
              <a:t>In Architecture group within IEEE 1588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en-US" dirty="0" smtClean="0"/>
              <a:t>Work not started yet, expected to be in a few months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84680" y="6475413"/>
            <a:ext cx="2159245" cy="184666"/>
          </a:xfrm>
          <a:noFill/>
        </p:spPr>
        <p:txBody>
          <a:bodyPr/>
          <a:lstStyle/>
          <a:p>
            <a:r>
              <a:rPr lang="en-US" dirty="0"/>
              <a:t>Mark Hamilton, </a:t>
            </a:r>
            <a:r>
              <a:rPr lang="en-US" dirty="0" smtClean="0"/>
              <a:t>Spectralink</a:t>
            </a:r>
            <a:r>
              <a:rPr lang="en-US" dirty="0"/>
              <a:t>, Corp.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89456BA8-D540-4D8D-ABFC-B66C525D07D1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Work Completed (</a:t>
            </a:r>
            <a:r>
              <a:rPr lang="en-US" dirty="0" err="1" smtClean="0"/>
              <a:t>cont</a:t>
            </a:r>
            <a:r>
              <a:rPr lang="en-US" dirty="0" smtClean="0"/>
              <a:t>)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7924800" cy="49530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dirty="0" smtClean="0"/>
              <a:t>Architecture of APs/DS/Portals, and 802.1 concepts</a:t>
            </a:r>
          </a:p>
          <a:p>
            <a:pPr lvl="1">
              <a:lnSpc>
                <a:spcPct val="90000"/>
              </a:lnSpc>
              <a:spcBef>
                <a:spcPts val="0"/>
              </a:spcBef>
            </a:pPr>
            <a:r>
              <a:rPr lang="en-US" dirty="0" smtClean="0"/>
              <a:t>No submissions/discussion this week.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dirty="0"/>
              <a:t>802.1AC </a:t>
            </a:r>
            <a:r>
              <a:rPr lang="en-US" dirty="0" smtClean="0"/>
              <a:t>revision</a:t>
            </a:r>
          </a:p>
          <a:p>
            <a:pPr lvl="1">
              <a:lnSpc>
                <a:spcPct val="90000"/>
              </a:lnSpc>
              <a:spcBef>
                <a:spcPts val="0"/>
              </a:spcBef>
            </a:pPr>
            <a:r>
              <a:rPr lang="en-US" dirty="0" smtClean="0"/>
              <a:t>Quick skim of proposed changes to 802.11 </a:t>
            </a:r>
            <a:r>
              <a:rPr lang="en-US" dirty="0" err="1" smtClean="0"/>
              <a:t>subclause</a:t>
            </a:r>
            <a:r>
              <a:rPr lang="en-US" dirty="0" smtClean="0"/>
              <a:t> (12.2).</a:t>
            </a:r>
          </a:p>
          <a:p>
            <a:pPr lvl="1">
              <a:lnSpc>
                <a:spcPct val="90000"/>
              </a:lnSpc>
              <a:spcBef>
                <a:spcPts val="0"/>
              </a:spcBef>
            </a:pPr>
            <a:r>
              <a:rPr lang="en-US" dirty="0" smtClean="0"/>
              <a:t>Needs in-depth review by 802.11 architecture members.</a:t>
            </a:r>
          </a:p>
          <a:p>
            <a:pPr lvl="1">
              <a:lnSpc>
                <a:spcPct val="90000"/>
              </a:lnSpc>
              <a:spcBef>
                <a:spcPts val="0"/>
              </a:spcBef>
            </a:pPr>
            <a:r>
              <a:rPr lang="en-US" dirty="0" smtClean="0"/>
              <a:t>Questioning where 802.11’s “convergence function” should be in 802.1 document, or in 802.11. </a:t>
            </a:r>
            <a:endParaRPr lang="en-US" dirty="0"/>
          </a:p>
          <a:p>
            <a:pPr>
              <a:lnSpc>
                <a:spcPct val="90000"/>
              </a:lnSpc>
              <a:spcBef>
                <a:spcPts val="0"/>
              </a:spcBef>
            </a:pPr>
            <a:endParaRPr lang="en-US" dirty="0" smtClean="0"/>
          </a:p>
          <a:p>
            <a:pPr lvl="1">
              <a:lnSpc>
                <a:spcPct val="90000"/>
              </a:lnSpc>
              <a:spcBef>
                <a:spcPts val="0"/>
              </a:spcBef>
            </a:pPr>
            <a:endParaRPr lang="en-US" dirty="0" smtClean="0"/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3200" dirty="0" smtClean="0"/>
              <a:t>Teleconferences:</a:t>
            </a:r>
            <a:endParaRPr lang="en-US" dirty="0" smtClean="0"/>
          </a:p>
          <a:p>
            <a:pPr lvl="1">
              <a:lnSpc>
                <a:spcPct val="90000"/>
              </a:lnSpc>
              <a:spcBef>
                <a:spcPts val="0"/>
              </a:spcBef>
            </a:pPr>
            <a:r>
              <a:rPr lang="en-US" dirty="0" smtClean="0"/>
              <a:t>One will be needed to coordinate comments on 802 O&amp;A Sponsor </a:t>
            </a:r>
            <a:r>
              <a:rPr lang="en-US" dirty="0" err="1" smtClean="0"/>
              <a:t>recirc</a:t>
            </a:r>
            <a:r>
              <a:rPr lang="en-US" dirty="0" smtClean="0"/>
              <a:t>, </a:t>
            </a:r>
            <a:r>
              <a:rPr lang="en-US" dirty="0"/>
              <a:t>will schedule with 10 days </a:t>
            </a:r>
            <a:r>
              <a:rPr lang="en-US" dirty="0" smtClean="0"/>
              <a:t>notice once ballot timing is known</a:t>
            </a:r>
            <a:endParaRPr lang="en-US" dirty="0"/>
          </a:p>
          <a:p>
            <a:pPr>
              <a:lnSpc>
                <a:spcPct val="90000"/>
              </a:lnSpc>
              <a:spcBef>
                <a:spcPts val="0"/>
              </a:spcBef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03631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84680" y="6475413"/>
            <a:ext cx="2159245" cy="184666"/>
          </a:xfrm>
          <a:noFill/>
        </p:spPr>
        <p:txBody>
          <a:bodyPr/>
          <a:lstStyle/>
          <a:p>
            <a:r>
              <a:rPr lang="en-US" dirty="0"/>
              <a:t>Mark Hamilton, </a:t>
            </a:r>
            <a:r>
              <a:rPr lang="en-US" dirty="0" smtClean="0"/>
              <a:t>Spectralink</a:t>
            </a:r>
            <a:r>
              <a:rPr lang="en-US" dirty="0"/>
              <a:t>, Corp.</a:t>
            </a:r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0D566691-ABE1-475B-8FC6-0CFB05140897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November 2013 </a:t>
            </a:r>
            <a:r>
              <a:rPr lang="en-US" dirty="0" smtClean="0"/>
              <a:t>Goals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419600"/>
          </a:xfrm>
          <a:ln>
            <a:solidFill>
              <a:schemeClr val="bg1"/>
            </a:solidFill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 smtClean="0"/>
              <a:t>One meeting slot planned:</a:t>
            </a:r>
          </a:p>
          <a:p>
            <a:pPr lvl="1">
              <a:lnSpc>
                <a:spcPct val="90000"/>
              </a:lnSpc>
            </a:pPr>
            <a:r>
              <a:rPr lang="en-US" sz="2600" dirty="0" smtClean="0"/>
              <a:t>Continue discussion on architectural model for AP (and DS and Portal), Figure 5-1, and how this relates to the 802.1 concepts and TGak work</a:t>
            </a:r>
            <a:r>
              <a:rPr lang="en-US" sz="2600" dirty="0" smtClean="0"/>
              <a:t>.</a:t>
            </a:r>
          </a:p>
          <a:p>
            <a:pPr lvl="1">
              <a:lnSpc>
                <a:spcPct val="90000"/>
              </a:lnSpc>
            </a:pPr>
            <a:r>
              <a:rPr lang="en-US" sz="2600" dirty="0" smtClean="0"/>
              <a:t>802.1AC </a:t>
            </a:r>
            <a:r>
              <a:rPr lang="en-US" sz="2600" dirty="0" err="1" smtClean="0"/>
              <a:t>subclause</a:t>
            </a:r>
            <a:r>
              <a:rPr lang="en-US" sz="2600" dirty="0" smtClean="0"/>
              <a:t> 12.2 discussion</a:t>
            </a:r>
            <a:endParaRPr lang="en-US" sz="2600" dirty="0" smtClean="0"/>
          </a:p>
          <a:p>
            <a:pPr lvl="1">
              <a:lnSpc>
                <a:spcPct val="90000"/>
              </a:lnSpc>
            </a:pPr>
            <a:r>
              <a:rPr lang="en-US" sz="2600" dirty="0" smtClean="0"/>
              <a:t>802 O&amp;A sponsor ballot, as appropriate.</a:t>
            </a:r>
          </a:p>
          <a:p>
            <a:pPr lvl="1">
              <a:lnSpc>
                <a:spcPct val="90000"/>
              </a:lnSpc>
            </a:pPr>
            <a:r>
              <a:rPr lang="en-US" sz="2600" dirty="0" smtClean="0"/>
              <a:t>IETF/802: </a:t>
            </a:r>
            <a:r>
              <a:rPr lang="en-US" sz="2600" dirty="0" smtClean="0"/>
              <a:t>RFC 4441</a:t>
            </a:r>
            <a:r>
              <a:rPr lang="en-US" sz="2600" dirty="0" smtClean="0"/>
              <a:t>, CAPWAP, RADEXT </a:t>
            </a:r>
            <a:r>
              <a:rPr lang="en-US" sz="2600" dirty="0" smtClean="0"/>
              <a:t>if needed</a:t>
            </a:r>
            <a:r>
              <a:rPr lang="en-US" sz="2600" dirty="0" smtClean="0"/>
              <a:t>.</a:t>
            </a:r>
          </a:p>
          <a:p>
            <a:pPr lvl="1">
              <a:lnSpc>
                <a:spcPct val="90000"/>
              </a:lnSpc>
            </a:pPr>
            <a:r>
              <a:rPr lang="en-US" sz="2600" dirty="0" smtClean="0"/>
              <a:t>IEEE 1588, if started.</a:t>
            </a:r>
            <a:endParaRPr lang="en-US" sz="2600" dirty="0" smtClean="0"/>
          </a:p>
          <a:p>
            <a:pPr>
              <a:lnSpc>
                <a:spcPct val="90000"/>
              </a:lnSpc>
            </a:pP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949</TotalTime>
  <Words>389</Words>
  <Application>Microsoft Office PowerPoint</Application>
  <PresentationFormat>On-screen Show (4:3)</PresentationFormat>
  <Paragraphs>67</Paragraphs>
  <Slides>5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802-11-Submission</vt:lpstr>
      <vt:lpstr>Document</vt:lpstr>
      <vt:lpstr>ARC Closing Report </vt:lpstr>
      <vt:lpstr>Abstract</vt:lpstr>
      <vt:lpstr>Work Completed</vt:lpstr>
      <vt:lpstr>Work Completed (cont)</vt:lpstr>
      <vt:lpstr>November 2013 Goals</vt:lpstr>
    </vt:vector>
  </TitlesOfParts>
  <Company>Calypso Ventures,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ARC-report-may-2012</dc:title>
  <dc:creator>Mark Hamilton</dc:creator>
  <cp:lastModifiedBy>Mark Hamilton</cp:lastModifiedBy>
  <cp:revision>80</cp:revision>
  <cp:lastPrinted>1998-02-10T13:28:06Z</cp:lastPrinted>
  <dcterms:created xsi:type="dcterms:W3CDTF">2009-07-15T16:38:20Z</dcterms:created>
  <dcterms:modified xsi:type="dcterms:W3CDTF">2013-09-19T03:12:53Z</dcterms:modified>
</cp:coreProperties>
</file>