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88" r:id="rId4"/>
    <p:sldId id="292" r:id="rId5"/>
    <p:sldId id="29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Mark Hamilton, Spectralink,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September 2013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802.11-13/1222r0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Mark Hamilton, Spectralink, Corp.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2013-09-19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505925"/>
              </p:ext>
            </p:extLst>
          </p:nvPr>
        </p:nvGraphicFramePr>
        <p:xfrm>
          <a:off x="514350" y="2286000"/>
          <a:ext cx="7786688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4" imgW="8257888" imgH="2760161" progId="Word.Document.8">
                  <p:embed/>
                </p:oleObj>
              </mc:Choice>
              <mc:Fallback>
                <p:oleObj name="Document" r:id="rId4" imgW="8257888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6000"/>
                        <a:ext cx="7786688" cy="260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September 2013, Nanjing meeting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924800" cy="51816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Opened call for volunteers for Vice Chair position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IETF/802 coordination update </a:t>
            </a:r>
            <a:r>
              <a:rPr lang="en-US" dirty="0" smtClean="0">
                <a:ea typeface="ＭＳ Ｐゴシック" pitchFamily="34" charset="-128"/>
              </a:rPr>
              <a:t>– Dorothy Stanley</a:t>
            </a:r>
            <a:endParaRPr lang="en-US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802 </a:t>
            </a:r>
            <a:r>
              <a:rPr lang="en-US" dirty="0" smtClean="0"/>
              <a:t>Overview and </a:t>
            </a:r>
            <a:r>
              <a:rPr lang="en-US" dirty="0" smtClean="0"/>
              <a:t>Architecture – James Gilb (Editor)</a:t>
            </a: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With 802 O&amp;A Editor, reviewed updated draft and confirmed resolutions were correct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Identified that 802.11 mesh is not discussed, proposed text to add</a:t>
            </a:r>
            <a:endParaRPr lang="en-US" dirty="0" smtClean="0"/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Brief </a:t>
            </a:r>
            <a:r>
              <a:rPr lang="en-US" dirty="0"/>
              <a:t>update on </a:t>
            </a:r>
            <a:r>
              <a:rPr lang="en-US" dirty="0" smtClean="0"/>
              <a:t>TGak (General Links) </a:t>
            </a:r>
            <a:r>
              <a:rPr lang="en-US" dirty="0"/>
              <a:t>and </a:t>
            </a:r>
            <a:r>
              <a:rPr lang="en-US" dirty="0" smtClean="0"/>
              <a:t>802.1Qbz </a:t>
            </a:r>
            <a:r>
              <a:rPr lang="en-US" dirty="0"/>
              <a:t>bridging </a:t>
            </a:r>
            <a:r>
              <a:rPr lang="en-US" dirty="0" smtClean="0"/>
              <a:t>discussions – Donald </a:t>
            </a:r>
            <a:r>
              <a:rPr lang="en-US" dirty="0" smtClean="0"/>
              <a:t>Eastlake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/>
              <a:t>Type/Length versus LLC payload formats</a:t>
            </a:r>
            <a:endParaRPr lang="en-US" dirty="0"/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OmniRAN – Michael Montemurro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/>
              <a:t>No work for 802.11 expected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IEEE 1588 mapping to 802.11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/>
              <a:t>In Architecture group within IEEE 1588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/>
              <a:t>Work not started yet, expected to be in a few months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Architecture of APs/DS/Portals, and 802.1 concepts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No submissions/discussion this week.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802.1AC </a:t>
            </a:r>
            <a:r>
              <a:rPr lang="en-US" dirty="0" smtClean="0"/>
              <a:t>revision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Quick skim of proposed changes to 802.11 </a:t>
            </a:r>
            <a:r>
              <a:rPr lang="en-US" dirty="0" err="1" smtClean="0"/>
              <a:t>subclause</a:t>
            </a:r>
            <a:r>
              <a:rPr lang="en-US" dirty="0" smtClean="0"/>
              <a:t> (12.2).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Needs in-depth review by 802.11 architecture members.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Questioning where 802.11’s “convergence function” should be in 802.1 document, or in 802.11. </a:t>
            </a: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3200" dirty="0" smtClean="0"/>
              <a:t>Teleconferences:</a:t>
            </a: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One will be needed to coordinate comments on 802 O&amp;A Sponsor </a:t>
            </a:r>
            <a:r>
              <a:rPr lang="en-US" dirty="0" err="1" smtClean="0"/>
              <a:t>recirc</a:t>
            </a:r>
            <a:r>
              <a:rPr lang="en-US" dirty="0" smtClean="0"/>
              <a:t>, </a:t>
            </a:r>
            <a:r>
              <a:rPr lang="en-US" dirty="0"/>
              <a:t>will schedule with 10 days </a:t>
            </a:r>
            <a:r>
              <a:rPr lang="en-US" dirty="0" smtClean="0"/>
              <a:t>notice once ballot timing is known</a:t>
            </a: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36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November 2013 </a:t>
            </a:r>
            <a:r>
              <a:rPr lang="en-US" dirty="0" smtClean="0"/>
              <a:t>Goals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meeting slot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Continue discussion on architectural model for AP (and DS and Portal), Figure 5-1, and how this relates to the 802.1 concepts and TGak work</a:t>
            </a:r>
            <a:r>
              <a:rPr lang="en-US" sz="2600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802.1AC </a:t>
            </a:r>
            <a:r>
              <a:rPr lang="en-US" sz="2600" dirty="0" err="1" smtClean="0"/>
              <a:t>subclause</a:t>
            </a:r>
            <a:r>
              <a:rPr lang="en-US" sz="2600" dirty="0" smtClean="0"/>
              <a:t> 12.2 discussion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 O&amp;A sponsor ballot, as appropriate.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IETF/802: </a:t>
            </a:r>
            <a:r>
              <a:rPr lang="en-US" sz="2600" dirty="0" smtClean="0"/>
              <a:t>RFC 4441</a:t>
            </a:r>
            <a:r>
              <a:rPr lang="en-US" sz="2600" dirty="0" smtClean="0"/>
              <a:t>, CAPWAP, RADEXT </a:t>
            </a:r>
            <a:r>
              <a:rPr lang="en-US" sz="2600" dirty="0" smtClean="0"/>
              <a:t>if needed</a:t>
            </a:r>
            <a:r>
              <a:rPr lang="en-US" sz="2600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IEEE 1588, if started.</a:t>
            </a:r>
            <a:endParaRPr lang="en-US" sz="2600" dirty="0" smtClean="0"/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949</TotalTime>
  <Words>389</Words>
  <Application>Microsoft Office PowerPoint</Application>
  <PresentationFormat>On-screen Show (4:3)</PresentationFormat>
  <Paragraphs>67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ARC Closing Report </vt:lpstr>
      <vt:lpstr>Abstract</vt:lpstr>
      <vt:lpstr>Work Completed</vt:lpstr>
      <vt:lpstr>Work Completed (cont)</vt:lpstr>
      <vt:lpstr>November 2013 Goals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80</cp:revision>
  <cp:lastPrinted>1998-02-10T13:28:06Z</cp:lastPrinted>
  <dcterms:created xsi:type="dcterms:W3CDTF">2009-07-15T16:38:20Z</dcterms:created>
  <dcterms:modified xsi:type="dcterms:W3CDTF">2013-09-19T03:12:53Z</dcterms:modified>
</cp:coreProperties>
</file>